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17"/>
  </p:notesMasterIdLst>
  <p:sldIdLst>
    <p:sldId id="256" r:id="rId2"/>
    <p:sldId id="258" r:id="rId3"/>
    <p:sldId id="260" r:id="rId4"/>
    <p:sldId id="262" r:id="rId5"/>
    <p:sldId id="264" r:id="rId6"/>
    <p:sldId id="265" r:id="rId7"/>
    <p:sldId id="266" r:id="rId8"/>
    <p:sldId id="267" r:id="rId9"/>
    <p:sldId id="268" r:id="rId10"/>
    <p:sldId id="259" r:id="rId11"/>
    <p:sldId id="263" r:id="rId12"/>
    <p:sldId id="269" r:id="rId13"/>
    <p:sldId id="261" r:id="rId14"/>
    <p:sldId id="270" r:id="rId15"/>
    <p:sldId id="257"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BA83"/>
    <a:srgbClr val="ECDFC6"/>
    <a:srgbClr val="373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12F71C-D73C-4716-90BB-4ECADA67A30F}" v="488" dt="2024-07-25T11:03:37.8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092" autoAdjust="0"/>
  </p:normalViewPr>
  <p:slideViewPr>
    <p:cSldViewPr snapToGrid="0">
      <p:cViewPr varScale="1">
        <p:scale>
          <a:sx n="51" d="100"/>
          <a:sy n="51" d="100"/>
        </p:scale>
        <p:origin x="1906" y="4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Kriszgruber" userId="ff003247ba18f7a0" providerId="LiveId" clId="{7F12F71C-D73C-4716-90BB-4ECADA67A30F}"/>
    <pc:docChg chg="undo redo custSel addSld delSld modSld sldOrd modMainMaster">
      <pc:chgData name="Laura Kriszgruber" userId="ff003247ba18f7a0" providerId="LiveId" clId="{7F12F71C-D73C-4716-90BB-4ECADA67A30F}" dt="2024-07-25T11:06:31.308" v="3361"/>
      <pc:docMkLst>
        <pc:docMk/>
      </pc:docMkLst>
      <pc:sldChg chg="addSp delSp modSp mod modTransition modAnim">
        <pc:chgData name="Laura Kriszgruber" userId="ff003247ba18f7a0" providerId="LiveId" clId="{7F12F71C-D73C-4716-90BB-4ECADA67A30F}" dt="2024-07-24T14:59:55.433" v="3131"/>
        <pc:sldMkLst>
          <pc:docMk/>
          <pc:sldMk cId="1382500569" sldId="256"/>
        </pc:sldMkLst>
        <pc:spChg chg="mod">
          <ac:chgData name="Laura Kriszgruber" userId="ff003247ba18f7a0" providerId="LiveId" clId="{7F12F71C-D73C-4716-90BB-4ECADA67A30F}" dt="2024-07-24T14:40:40.205" v="3069" actId="20577"/>
          <ac:spMkLst>
            <pc:docMk/>
            <pc:sldMk cId="1382500569" sldId="256"/>
            <ac:spMk id="2" creationId="{82DFACC7-878D-3E66-C50B-056E549DE892}"/>
          </ac:spMkLst>
        </pc:spChg>
        <pc:spChg chg="mod">
          <ac:chgData name="Laura Kriszgruber" userId="ff003247ba18f7a0" providerId="LiveId" clId="{7F12F71C-D73C-4716-90BB-4ECADA67A30F}" dt="2024-07-24T10:58:57.777" v="309" actId="1035"/>
          <ac:spMkLst>
            <pc:docMk/>
            <pc:sldMk cId="1382500569" sldId="256"/>
            <ac:spMk id="3" creationId="{6AA6D958-664A-33D1-D4CA-821505CD2600}"/>
          </ac:spMkLst>
        </pc:spChg>
        <pc:spChg chg="mod">
          <ac:chgData name="Laura Kriszgruber" userId="ff003247ba18f7a0" providerId="LiveId" clId="{7F12F71C-D73C-4716-90BB-4ECADA67A30F}" dt="2024-07-24T14:11:38.753" v="2831" actId="1076"/>
          <ac:spMkLst>
            <pc:docMk/>
            <pc:sldMk cId="1382500569" sldId="256"/>
            <ac:spMk id="6" creationId="{2B2F04F9-BBC7-0D72-DCD6-285193E34942}"/>
          </ac:spMkLst>
        </pc:spChg>
        <pc:spChg chg="add mod ord modVis">
          <ac:chgData name="Laura Kriszgruber" userId="ff003247ba18f7a0" providerId="LiveId" clId="{7F12F71C-D73C-4716-90BB-4ECADA67A30F}" dt="2024-07-24T14:40:22.394" v="3065" actId="207"/>
          <ac:spMkLst>
            <pc:docMk/>
            <pc:sldMk cId="1382500569" sldId="256"/>
            <ac:spMk id="19" creationId="{6DBD2B28-D63D-D9AF-9F22-5A0E7384B525}"/>
          </ac:spMkLst>
        </pc:spChg>
        <pc:spChg chg="del mod">
          <ac:chgData name="Laura Kriszgruber" userId="ff003247ba18f7a0" providerId="LiveId" clId="{7F12F71C-D73C-4716-90BB-4ECADA67A30F}" dt="2024-07-24T14:11:56.461" v="2835" actId="478"/>
          <ac:spMkLst>
            <pc:docMk/>
            <pc:sldMk cId="1382500569" sldId="256"/>
            <ac:spMk id="21" creationId="{C8EE2AB3-B73E-A8F3-93EC-8F10C62010B5}"/>
          </ac:spMkLst>
        </pc:spChg>
        <pc:spChg chg="add del mod">
          <ac:chgData name="Laura Kriszgruber" userId="ff003247ba18f7a0" providerId="LiveId" clId="{7F12F71C-D73C-4716-90BB-4ECADA67A30F}" dt="2024-07-24T14:39:30.173" v="3059"/>
          <ac:spMkLst>
            <pc:docMk/>
            <pc:sldMk cId="1382500569" sldId="256"/>
            <ac:spMk id="23" creationId="{35C7D3B9-084B-9ED4-0C65-0A887BCE29E3}"/>
          </ac:spMkLst>
        </pc:spChg>
        <pc:spChg chg="add del mod">
          <ac:chgData name="Laura Kriszgruber" userId="ff003247ba18f7a0" providerId="LiveId" clId="{7F12F71C-D73C-4716-90BB-4ECADA67A30F}" dt="2024-07-24T14:39:30.173" v="3059"/>
          <ac:spMkLst>
            <pc:docMk/>
            <pc:sldMk cId="1382500569" sldId="256"/>
            <ac:spMk id="25" creationId="{6B3CF82D-B849-F230-09EB-A55C3632105A}"/>
          </ac:spMkLst>
        </pc:spChg>
        <pc:spChg chg="add del mod">
          <ac:chgData name="Laura Kriszgruber" userId="ff003247ba18f7a0" providerId="LiveId" clId="{7F12F71C-D73C-4716-90BB-4ECADA67A30F}" dt="2024-07-24T14:39:30.173" v="3059"/>
          <ac:spMkLst>
            <pc:docMk/>
            <pc:sldMk cId="1382500569" sldId="256"/>
            <ac:spMk id="27" creationId="{6E05B72D-4957-2746-1751-9C9796E4DE27}"/>
          </ac:spMkLst>
        </pc:spChg>
        <pc:spChg chg="add del mod">
          <ac:chgData name="Laura Kriszgruber" userId="ff003247ba18f7a0" providerId="LiveId" clId="{7F12F71C-D73C-4716-90BB-4ECADA67A30F}" dt="2024-07-24T14:39:30.173" v="3059"/>
          <ac:spMkLst>
            <pc:docMk/>
            <pc:sldMk cId="1382500569" sldId="256"/>
            <ac:spMk id="28" creationId="{867184F5-BC00-BFD0-C262-48AD49444BA2}"/>
          </ac:spMkLst>
        </pc:spChg>
        <pc:spChg chg="mod">
          <ac:chgData name="Laura Kriszgruber" userId="ff003247ba18f7a0" providerId="LiveId" clId="{7F12F71C-D73C-4716-90BB-4ECADA67A30F}" dt="2024-07-24T10:54:52.267" v="103" actId="12789"/>
          <ac:spMkLst>
            <pc:docMk/>
            <pc:sldMk cId="1382500569" sldId="256"/>
            <ac:spMk id="44" creationId="{4E5B79A0-69AD-4CBD-897F-32C7A2BA2FBB}"/>
          </ac:spMkLst>
        </pc:spChg>
        <pc:spChg chg="del mod modVis">
          <ac:chgData name="Laura Kriszgruber" userId="ff003247ba18f7a0" providerId="LiveId" clId="{7F12F71C-D73C-4716-90BB-4ECADA67A30F}" dt="2024-07-24T10:57:42.050" v="228" actId="478"/>
          <ac:spMkLst>
            <pc:docMk/>
            <pc:sldMk cId="1382500569" sldId="256"/>
            <ac:spMk id="48" creationId="{D5D12016-6EE5-4F4A-BC99-A56493E60F06}"/>
          </ac:spMkLst>
        </pc:spChg>
        <pc:picChg chg="del">
          <ac:chgData name="Laura Kriszgruber" userId="ff003247ba18f7a0" providerId="LiveId" clId="{7F12F71C-D73C-4716-90BB-4ECADA67A30F}" dt="2024-07-24T10:51:19.157" v="5" actId="478"/>
          <ac:picMkLst>
            <pc:docMk/>
            <pc:sldMk cId="1382500569" sldId="256"/>
            <ac:picMk id="4" creationId="{732AD441-D472-12FD-1A84-C21E863983A6}"/>
          </ac:picMkLst>
        </pc:picChg>
        <pc:picChg chg="add del mod ord modVis modCrop">
          <ac:chgData name="Laura Kriszgruber" userId="ff003247ba18f7a0" providerId="LiveId" clId="{7F12F71C-D73C-4716-90BB-4ECADA67A30F}" dt="2024-07-24T14:39:30.173" v="3059"/>
          <ac:picMkLst>
            <pc:docMk/>
            <pc:sldMk cId="1382500569" sldId="256"/>
            <ac:picMk id="14" creationId="{EC554EC9-C7DC-C873-A77A-A3EBE38AC2CE}"/>
          </ac:picMkLst>
        </pc:picChg>
        <pc:picChg chg="mod">
          <ac:chgData name="Laura Kriszgruber" userId="ff003247ba18f7a0" providerId="LiveId" clId="{7F12F71C-D73C-4716-90BB-4ECADA67A30F}" dt="2024-07-24T14:39:03.777" v="3049"/>
          <ac:picMkLst>
            <pc:docMk/>
            <pc:sldMk cId="1382500569" sldId="256"/>
            <ac:picMk id="29" creationId="{79EFAEDF-F770-9976-D3F4-2BCB9C9B9750}"/>
          </ac:picMkLst>
        </pc:picChg>
        <pc:picChg chg="mod">
          <ac:chgData name="Laura Kriszgruber" userId="ff003247ba18f7a0" providerId="LiveId" clId="{7F12F71C-D73C-4716-90BB-4ECADA67A30F}" dt="2024-07-24T14:54:14.786" v="3110"/>
          <ac:picMkLst>
            <pc:docMk/>
            <pc:sldMk cId="1382500569" sldId="256"/>
            <ac:picMk id="30" creationId="{78CD9D39-780F-3C97-CF46-1A82DB2C09A3}"/>
          </ac:picMkLst>
        </pc:picChg>
        <pc:cxnChg chg="mod">
          <ac:chgData name="Laura Kriszgruber" userId="ff003247ba18f7a0" providerId="LiveId" clId="{7F12F71C-D73C-4716-90BB-4ECADA67A30F}" dt="2024-07-24T14:04:12.468" v="2739" actId="1036"/>
          <ac:cxnSpMkLst>
            <pc:docMk/>
            <pc:sldMk cId="1382500569" sldId="256"/>
            <ac:cxnSpMk id="52" creationId="{071DF4C0-7A22-4E59-9E9C-BD2E245364DD}"/>
          </ac:cxnSpMkLst>
        </pc:cxnChg>
      </pc:sldChg>
      <pc:sldChg chg="addSp delSp modSp mod ord modTransition modAnim modNotesTx">
        <pc:chgData name="Laura Kriszgruber" userId="ff003247ba18f7a0" providerId="LiveId" clId="{7F12F71C-D73C-4716-90BB-4ECADA67A30F}" dt="2024-07-24T14:59:55.433" v="3131"/>
        <pc:sldMkLst>
          <pc:docMk/>
          <pc:sldMk cId="1649836048" sldId="257"/>
        </pc:sldMkLst>
        <pc:spChg chg="mod">
          <ac:chgData name="Laura Kriszgruber" userId="ff003247ba18f7a0" providerId="LiveId" clId="{7F12F71C-D73C-4716-90BB-4ECADA67A30F}" dt="2024-07-24T14:18:36.467" v="2925" actId="14100"/>
          <ac:spMkLst>
            <pc:docMk/>
            <pc:sldMk cId="1649836048" sldId="257"/>
            <ac:spMk id="3" creationId="{213280C3-02F2-665F-AE53-3C7DA4263953}"/>
          </ac:spMkLst>
        </pc:spChg>
        <pc:spChg chg="mod">
          <ac:chgData name="Laura Kriszgruber" userId="ff003247ba18f7a0" providerId="LiveId" clId="{7F12F71C-D73C-4716-90BB-4ECADA67A30F}" dt="2024-07-24T14:18:41.865" v="2926"/>
          <ac:spMkLst>
            <pc:docMk/>
            <pc:sldMk cId="1649836048" sldId="257"/>
            <ac:spMk id="7" creationId="{438ED0EE-26B2-A4D6-56E4-338B7BF77CEA}"/>
          </ac:spMkLst>
        </pc:spChg>
        <pc:spChg chg="mod">
          <ac:chgData name="Laura Kriszgruber" userId="ff003247ba18f7a0" providerId="LiveId" clId="{7F12F71C-D73C-4716-90BB-4ECADA67A30F}" dt="2024-07-24T14:18:53.530" v="2927" actId="14100"/>
          <ac:spMkLst>
            <pc:docMk/>
            <pc:sldMk cId="1649836048" sldId="257"/>
            <ac:spMk id="8" creationId="{E07FE928-6360-4BA6-A736-7FBF06EE728C}"/>
          </ac:spMkLst>
        </pc:spChg>
        <pc:spChg chg="del">
          <ac:chgData name="Laura Kriszgruber" userId="ff003247ba18f7a0" providerId="LiveId" clId="{7F12F71C-D73C-4716-90BB-4ECADA67A30F}" dt="2024-07-24T14:15:09.438" v="2903" actId="478"/>
          <ac:spMkLst>
            <pc:docMk/>
            <pc:sldMk cId="1649836048" sldId="257"/>
            <ac:spMk id="14" creationId="{81863F31-179A-1605-1D97-CE3A3D1FC0E6}"/>
          </ac:spMkLst>
        </pc:spChg>
        <pc:spChg chg="add mod">
          <ac:chgData name="Laura Kriszgruber" userId="ff003247ba18f7a0" providerId="LiveId" clId="{7F12F71C-D73C-4716-90BB-4ECADA67A30F}" dt="2024-07-24T14:15:07.750" v="2902"/>
          <ac:spMkLst>
            <pc:docMk/>
            <pc:sldMk cId="1649836048" sldId="257"/>
            <ac:spMk id="15" creationId="{529BAD21-B32B-03AD-74D5-EE730F491795}"/>
          </ac:spMkLst>
        </pc:spChg>
        <pc:spChg chg="add del">
          <ac:chgData name="Laura Kriszgruber" userId="ff003247ba18f7a0" providerId="LiveId" clId="{7F12F71C-D73C-4716-90BB-4ECADA67A30F}" dt="2024-07-24T14:50:32.420" v="3081" actId="22"/>
          <ac:spMkLst>
            <pc:docMk/>
            <pc:sldMk cId="1649836048" sldId="257"/>
            <ac:spMk id="19" creationId="{488D78CE-65E7-587D-0C07-DB5FDE8FB0DB}"/>
          </ac:spMkLst>
        </pc:spChg>
        <pc:picChg chg="add del mod">
          <ac:chgData name="Laura Kriszgruber" userId="ff003247ba18f7a0" providerId="LiveId" clId="{7F12F71C-D73C-4716-90BB-4ECADA67A30F}" dt="2024-07-24T11:50:24.246" v="497" actId="478"/>
          <ac:picMkLst>
            <pc:docMk/>
            <pc:sldMk cId="1649836048" sldId="257"/>
            <ac:picMk id="13" creationId="{DAD2EE6B-C552-B6D8-EA6C-02D1127ABDCA}"/>
          </ac:picMkLst>
        </pc:picChg>
        <pc:picChg chg="add mod">
          <ac:chgData name="Laura Kriszgruber" userId="ff003247ba18f7a0" providerId="LiveId" clId="{7F12F71C-D73C-4716-90BB-4ECADA67A30F}" dt="2024-07-24T14:50:25.031" v="3077"/>
          <ac:picMkLst>
            <pc:docMk/>
            <pc:sldMk cId="1649836048" sldId="257"/>
            <ac:picMk id="16" creationId="{98EBCA08-0358-36E8-1956-6FA700793CC8}"/>
          </ac:picMkLst>
        </pc:picChg>
        <pc:picChg chg="add mod">
          <ac:chgData name="Laura Kriszgruber" userId="ff003247ba18f7a0" providerId="LiveId" clId="{7F12F71C-D73C-4716-90BB-4ECADA67A30F}" dt="2024-07-24T14:50:27.305" v="3079"/>
          <ac:picMkLst>
            <pc:docMk/>
            <pc:sldMk cId="1649836048" sldId="257"/>
            <ac:picMk id="17" creationId="{75E624B3-7ECC-38E7-5B47-600D18689ECC}"/>
          </ac:picMkLst>
        </pc:picChg>
      </pc:sldChg>
      <pc:sldChg chg="addSp delSp modSp mod modTransition modAnim">
        <pc:chgData name="Laura Kriszgruber" userId="ff003247ba18f7a0" providerId="LiveId" clId="{7F12F71C-D73C-4716-90BB-4ECADA67A30F}" dt="2024-07-25T11:00:46.723" v="3311"/>
        <pc:sldMkLst>
          <pc:docMk/>
          <pc:sldMk cId="3830390694" sldId="258"/>
        </pc:sldMkLst>
        <pc:spChg chg="mod">
          <ac:chgData name="Laura Kriszgruber" userId="ff003247ba18f7a0" providerId="LiveId" clId="{7F12F71C-D73C-4716-90BB-4ECADA67A30F}" dt="2024-07-24T13:28:01.855" v="2296" actId="14100"/>
          <ac:spMkLst>
            <pc:docMk/>
            <pc:sldMk cId="3830390694" sldId="258"/>
            <ac:spMk id="2" creationId="{D64428E0-C7B4-2738-BFFF-8A5DC75DA53C}"/>
          </ac:spMkLst>
        </pc:spChg>
        <pc:spChg chg="mod">
          <ac:chgData name="Laura Kriszgruber" userId="ff003247ba18f7a0" providerId="LiveId" clId="{7F12F71C-D73C-4716-90BB-4ECADA67A30F}" dt="2024-07-25T11:00:24.283" v="3307" actId="12"/>
          <ac:spMkLst>
            <pc:docMk/>
            <pc:sldMk cId="3830390694" sldId="258"/>
            <ac:spMk id="3" creationId="{9B7B987D-8FDA-8052-4D32-D90BA7A692E5}"/>
          </ac:spMkLst>
        </pc:spChg>
        <pc:spChg chg="del mod">
          <ac:chgData name="Laura Kriszgruber" userId="ff003247ba18f7a0" providerId="LiveId" clId="{7F12F71C-D73C-4716-90BB-4ECADA67A30F}" dt="2024-07-24T14:11:09.276" v="2822" actId="478"/>
          <ac:spMkLst>
            <pc:docMk/>
            <pc:sldMk cId="3830390694" sldId="258"/>
            <ac:spMk id="28" creationId="{E70412A5-124E-2358-6C37-48C37F7643B4}"/>
          </ac:spMkLst>
        </pc:spChg>
        <pc:spChg chg="add del mod">
          <ac:chgData name="Laura Kriszgruber" userId="ff003247ba18f7a0" providerId="LiveId" clId="{7F12F71C-D73C-4716-90BB-4ECADA67A30F}" dt="2024-07-24T14:14:56.557" v="2899" actId="478"/>
          <ac:spMkLst>
            <pc:docMk/>
            <pc:sldMk cId="3830390694" sldId="258"/>
            <ac:spMk id="29" creationId="{22C7220B-8432-4CAC-D3F1-B58C99399478}"/>
          </ac:spMkLst>
        </pc:spChg>
        <pc:spChg chg="add mod">
          <ac:chgData name="Laura Kriszgruber" userId="ff003247ba18f7a0" providerId="LiveId" clId="{7F12F71C-D73C-4716-90BB-4ECADA67A30F}" dt="2024-07-24T14:14:54.594" v="2898"/>
          <ac:spMkLst>
            <pc:docMk/>
            <pc:sldMk cId="3830390694" sldId="258"/>
            <ac:spMk id="30" creationId="{4E303F10-1CB1-576D-D5F2-0C749DF2F24E}"/>
          </ac:spMkLst>
        </pc:spChg>
      </pc:sldChg>
      <pc:sldChg chg="addSp delSp modSp mod modTransition delAnim modAnim modNotesTx">
        <pc:chgData name="Laura Kriszgruber" userId="ff003247ba18f7a0" providerId="LiveId" clId="{7F12F71C-D73C-4716-90BB-4ECADA67A30F}" dt="2024-07-25T09:29:11.647" v="3222" actId="1076"/>
        <pc:sldMkLst>
          <pc:docMk/>
          <pc:sldMk cId="3744898639" sldId="259"/>
        </pc:sldMkLst>
        <pc:spChg chg="add mod">
          <ac:chgData name="Laura Kriszgruber" userId="ff003247ba18f7a0" providerId="LiveId" clId="{7F12F71C-D73C-4716-90BB-4ECADA67A30F}" dt="2024-07-24T15:07:06.265" v="3169" actId="404"/>
          <ac:spMkLst>
            <pc:docMk/>
            <pc:sldMk cId="3744898639" sldId="259"/>
            <ac:spMk id="2" creationId="{8FE3FAB3-2201-EC4D-A9F0-96D2ACF07A8E}"/>
          </ac:spMkLst>
        </pc:spChg>
        <pc:spChg chg="add del mod">
          <ac:chgData name="Laura Kriszgruber" userId="ff003247ba18f7a0" providerId="LiveId" clId="{7F12F71C-D73C-4716-90BB-4ECADA67A30F}" dt="2024-07-25T09:26:47.469" v="3213" actId="478"/>
          <ac:spMkLst>
            <pc:docMk/>
            <pc:sldMk cId="3744898639" sldId="259"/>
            <ac:spMk id="5" creationId="{88951282-DDD8-CFA4-4631-3A3667C5DDBC}"/>
          </ac:spMkLst>
        </pc:spChg>
        <pc:spChg chg="del mod">
          <ac:chgData name="Laura Kriszgruber" userId="ff003247ba18f7a0" providerId="LiveId" clId="{7F12F71C-D73C-4716-90BB-4ECADA67A30F}" dt="2024-07-24T14:35:29.550" v="3014" actId="478"/>
          <ac:spMkLst>
            <pc:docMk/>
            <pc:sldMk cId="3744898639" sldId="259"/>
            <ac:spMk id="7" creationId="{0796E47A-AE5E-7B7F-2751-BE4B8F9AF1C3}"/>
          </ac:spMkLst>
        </pc:spChg>
        <pc:spChg chg="del mod">
          <ac:chgData name="Laura Kriszgruber" userId="ff003247ba18f7a0" providerId="LiveId" clId="{7F12F71C-D73C-4716-90BB-4ECADA67A30F}" dt="2024-07-24T14:35:28.680" v="3013" actId="478"/>
          <ac:spMkLst>
            <pc:docMk/>
            <pc:sldMk cId="3744898639" sldId="259"/>
            <ac:spMk id="8" creationId="{2A19AE80-E916-3F51-09EC-32F51781CE3C}"/>
          </ac:spMkLst>
        </pc:spChg>
        <pc:spChg chg="mod">
          <ac:chgData name="Laura Kriszgruber" userId="ff003247ba18f7a0" providerId="LiveId" clId="{7F12F71C-D73C-4716-90BB-4ECADA67A30F}" dt="2024-07-25T09:26:18.166" v="3206" actId="1076"/>
          <ac:spMkLst>
            <pc:docMk/>
            <pc:sldMk cId="3744898639" sldId="259"/>
            <ac:spMk id="9" creationId="{E278DC68-3D3A-964F-B576-4D60C5062A23}"/>
          </ac:spMkLst>
        </pc:spChg>
        <pc:spChg chg="mod">
          <ac:chgData name="Laura Kriszgruber" userId="ff003247ba18f7a0" providerId="LiveId" clId="{7F12F71C-D73C-4716-90BB-4ECADA67A30F}" dt="2024-07-24T15:06:39.511" v="3162" actId="1076"/>
          <ac:spMkLst>
            <pc:docMk/>
            <pc:sldMk cId="3744898639" sldId="259"/>
            <ac:spMk id="10" creationId="{0A9BEB6A-5D57-64B3-9BB7-EE01D7721F9F}"/>
          </ac:spMkLst>
        </pc:spChg>
        <pc:spChg chg="del mod">
          <ac:chgData name="Laura Kriszgruber" userId="ff003247ba18f7a0" providerId="LiveId" clId="{7F12F71C-D73C-4716-90BB-4ECADA67A30F}" dt="2024-07-24T14:35:27.798" v="3012" actId="478"/>
          <ac:spMkLst>
            <pc:docMk/>
            <pc:sldMk cId="3744898639" sldId="259"/>
            <ac:spMk id="11" creationId="{E426423E-8847-07E4-71A5-4BE72AE6185E}"/>
          </ac:spMkLst>
        </pc:spChg>
        <pc:spChg chg="del mod">
          <ac:chgData name="Laura Kriszgruber" userId="ff003247ba18f7a0" providerId="LiveId" clId="{7F12F71C-D73C-4716-90BB-4ECADA67A30F}" dt="2024-07-24T14:35:26.858" v="3011" actId="478"/>
          <ac:spMkLst>
            <pc:docMk/>
            <pc:sldMk cId="3744898639" sldId="259"/>
            <ac:spMk id="12" creationId="{A0170361-4AD5-EA40-369A-A4D7954D6010}"/>
          </ac:spMkLst>
        </pc:spChg>
        <pc:spChg chg="del">
          <ac:chgData name="Laura Kriszgruber" userId="ff003247ba18f7a0" providerId="LiveId" clId="{7F12F71C-D73C-4716-90BB-4ECADA67A30F}" dt="2024-07-24T14:14:21.371" v="2880" actId="478"/>
          <ac:spMkLst>
            <pc:docMk/>
            <pc:sldMk cId="3744898639" sldId="259"/>
            <ac:spMk id="13" creationId="{38E12A3D-5885-A073-1868-0DE629648BBE}"/>
          </ac:spMkLst>
        </pc:spChg>
        <pc:spChg chg="add del mod">
          <ac:chgData name="Laura Kriszgruber" userId="ff003247ba18f7a0" providerId="LiveId" clId="{7F12F71C-D73C-4716-90BB-4ECADA67A30F}" dt="2024-07-24T14:14:20.292" v="2879" actId="478"/>
          <ac:spMkLst>
            <pc:docMk/>
            <pc:sldMk cId="3744898639" sldId="259"/>
            <ac:spMk id="14" creationId="{B57B2843-7FC5-2F94-95AA-4125EEC9404B}"/>
          </ac:spMkLst>
        </pc:spChg>
        <pc:spChg chg="add mod">
          <ac:chgData name="Laura Kriszgruber" userId="ff003247ba18f7a0" providerId="LiveId" clId="{7F12F71C-D73C-4716-90BB-4ECADA67A30F}" dt="2024-07-24T14:14:18.324" v="2878"/>
          <ac:spMkLst>
            <pc:docMk/>
            <pc:sldMk cId="3744898639" sldId="259"/>
            <ac:spMk id="15" creationId="{688109C9-FB59-2C83-D568-89E0F9D7097D}"/>
          </ac:spMkLst>
        </pc:spChg>
        <pc:spChg chg="add mod">
          <ac:chgData name="Laura Kriszgruber" userId="ff003247ba18f7a0" providerId="LiveId" clId="{7F12F71C-D73C-4716-90BB-4ECADA67A30F}" dt="2024-07-24T14:35:30.872" v="3015"/>
          <ac:spMkLst>
            <pc:docMk/>
            <pc:sldMk cId="3744898639" sldId="259"/>
            <ac:spMk id="16" creationId="{D040C35D-B86B-DEE5-EB07-8C085BC73F4F}"/>
          </ac:spMkLst>
        </pc:spChg>
        <pc:spChg chg="add mod">
          <ac:chgData name="Laura Kriszgruber" userId="ff003247ba18f7a0" providerId="LiveId" clId="{7F12F71C-D73C-4716-90BB-4ECADA67A30F}" dt="2024-07-24T14:35:30.872" v="3015"/>
          <ac:spMkLst>
            <pc:docMk/>
            <pc:sldMk cId="3744898639" sldId="259"/>
            <ac:spMk id="17" creationId="{61CAE7EA-7D2C-3092-D8D2-9287A332486A}"/>
          </ac:spMkLst>
        </pc:spChg>
        <pc:spChg chg="add mod">
          <ac:chgData name="Laura Kriszgruber" userId="ff003247ba18f7a0" providerId="LiveId" clId="{7F12F71C-D73C-4716-90BB-4ECADA67A30F}" dt="2024-07-24T14:35:36.757" v="3016"/>
          <ac:spMkLst>
            <pc:docMk/>
            <pc:sldMk cId="3744898639" sldId="259"/>
            <ac:spMk id="18" creationId="{4EA6FE1D-0633-1AD2-29DB-6EF86047976C}"/>
          </ac:spMkLst>
        </pc:spChg>
        <pc:spChg chg="add mod">
          <ac:chgData name="Laura Kriszgruber" userId="ff003247ba18f7a0" providerId="LiveId" clId="{7F12F71C-D73C-4716-90BB-4ECADA67A30F}" dt="2024-07-24T14:35:36.757" v="3016"/>
          <ac:spMkLst>
            <pc:docMk/>
            <pc:sldMk cId="3744898639" sldId="259"/>
            <ac:spMk id="19" creationId="{5D27A646-2A57-B019-0E6C-4310E83D0A68}"/>
          </ac:spMkLst>
        </pc:spChg>
        <pc:picChg chg="del mod">
          <ac:chgData name="Laura Kriszgruber" userId="ff003247ba18f7a0" providerId="LiveId" clId="{7F12F71C-D73C-4716-90BB-4ECADA67A30F}" dt="2024-07-25T09:26:44.775" v="3212" actId="478"/>
          <ac:picMkLst>
            <pc:docMk/>
            <pc:sldMk cId="3744898639" sldId="259"/>
            <ac:picMk id="4" creationId="{F603CDBC-3A8A-38BC-B3B9-A44F2CAE8396}"/>
          </ac:picMkLst>
        </pc:picChg>
        <pc:picChg chg="add del mod">
          <ac:chgData name="Laura Kriszgruber" userId="ff003247ba18f7a0" providerId="LiveId" clId="{7F12F71C-D73C-4716-90BB-4ECADA67A30F}" dt="2024-07-25T09:28:16.401" v="3217" actId="478"/>
          <ac:picMkLst>
            <pc:docMk/>
            <pc:sldMk cId="3744898639" sldId="259"/>
            <ac:picMk id="6" creationId="{4C4D097E-1497-C7D5-AB7C-CF4C6D90E19E}"/>
          </ac:picMkLst>
        </pc:picChg>
        <pc:picChg chg="add mod">
          <ac:chgData name="Laura Kriszgruber" userId="ff003247ba18f7a0" providerId="LiveId" clId="{7F12F71C-D73C-4716-90BB-4ECADA67A30F}" dt="2024-07-25T09:29:11.647" v="3222" actId="1076"/>
          <ac:picMkLst>
            <pc:docMk/>
            <pc:sldMk cId="3744898639" sldId="259"/>
            <ac:picMk id="7" creationId="{4B7EBD17-4242-87EB-B20B-9A850DAF0857}"/>
          </ac:picMkLst>
        </pc:picChg>
      </pc:sldChg>
      <pc:sldChg chg="addSp delSp modSp mod modTransition modAnim modNotesTx">
        <pc:chgData name="Laura Kriszgruber" userId="ff003247ba18f7a0" providerId="LiveId" clId="{7F12F71C-D73C-4716-90BB-4ECADA67A30F}" dt="2024-07-24T14:59:55.433" v="3131"/>
        <pc:sldMkLst>
          <pc:docMk/>
          <pc:sldMk cId="306953645" sldId="260"/>
        </pc:sldMkLst>
        <pc:spChg chg="add del mod">
          <ac:chgData name="Laura Kriszgruber" userId="ff003247ba18f7a0" providerId="LiveId" clId="{7F12F71C-D73C-4716-90BB-4ECADA67A30F}" dt="2024-07-24T14:03:38.005" v="2719" actId="114"/>
          <ac:spMkLst>
            <pc:docMk/>
            <pc:sldMk cId="306953645" sldId="260"/>
            <ac:spMk id="3" creationId="{38D7708B-BA25-F3D0-1160-204E04E3F1A8}"/>
          </ac:spMkLst>
        </pc:spChg>
        <pc:spChg chg="mod">
          <ac:chgData name="Laura Kriszgruber" userId="ff003247ba18f7a0" providerId="LiveId" clId="{7F12F71C-D73C-4716-90BB-4ECADA67A30F}" dt="2024-07-24T11:40:00.683" v="434" actId="207"/>
          <ac:spMkLst>
            <pc:docMk/>
            <pc:sldMk cId="306953645" sldId="260"/>
            <ac:spMk id="15" creationId="{A077DB10-0EA6-2C8F-DF91-C2D0427718BE}"/>
          </ac:spMkLst>
        </pc:spChg>
        <pc:spChg chg="add mod">
          <ac:chgData name="Laura Kriszgruber" userId="ff003247ba18f7a0" providerId="LiveId" clId="{7F12F71C-D73C-4716-90BB-4ECADA67A30F}" dt="2024-07-24T14:03:19.362" v="2715" actId="478"/>
          <ac:spMkLst>
            <pc:docMk/>
            <pc:sldMk cId="306953645" sldId="260"/>
            <ac:spMk id="19" creationId="{7C3E5D7D-9471-BE67-1E6B-8F041EAEBBB6}"/>
          </ac:spMkLst>
        </pc:spChg>
        <pc:spChg chg="del">
          <ac:chgData name="Laura Kriszgruber" userId="ff003247ba18f7a0" providerId="LiveId" clId="{7F12F71C-D73C-4716-90BB-4ECADA67A30F}" dt="2024-07-24T14:11:14.590" v="2824" actId="478"/>
          <ac:spMkLst>
            <pc:docMk/>
            <pc:sldMk cId="306953645" sldId="260"/>
            <ac:spMk id="20" creationId="{65C3FB83-C01C-B2A1-C976-41D0C9565154}"/>
          </ac:spMkLst>
        </pc:spChg>
        <pc:spChg chg="add del mod">
          <ac:chgData name="Laura Kriszgruber" userId="ff003247ba18f7a0" providerId="LiveId" clId="{7F12F71C-D73C-4716-90BB-4ECADA67A30F}" dt="2024-07-24T14:13:13.282" v="2846" actId="478"/>
          <ac:spMkLst>
            <pc:docMk/>
            <pc:sldMk cId="306953645" sldId="260"/>
            <ac:spMk id="21" creationId="{030F844F-931C-B4FE-C1AC-0056ADD6C883}"/>
          </ac:spMkLst>
        </pc:spChg>
        <pc:spChg chg="add del mod">
          <ac:chgData name="Laura Kriszgruber" userId="ff003247ba18f7a0" providerId="LiveId" clId="{7F12F71C-D73C-4716-90BB-4ECADA67A30F}" dt="2024-07-24T14:14:51.558" v="2897" actId="478"/>
          <ac:spMkLst>
            <pc:docMk/>
            <pc:sldMk cId="306953645" sldId="260"/>
            <ac:spMk id="22" creationId="{C6A04C63-6954-338B-C133-501CED40A8CD}"/>
          </ac:spMkLst>
        </pc:spChg>
        <pc:spChg chg="add mod">
          <ac:chgData name="Laura Kriszgruber" userId="ff003247ba18f7a0" providerId="LiveId" clId="{7F12F71C-D73C-4716-90BB-4ECADA67A30F}" dt="2024-07-24T14:14:50.115" v="2896"/>
          <ac:spMkLst>
            <pc:docMk/>
            <pc:sldMk cId="306953645" sldId="260"/>
            <ac:spMk id="23" creationId="{E927D27B-32C0-5710-615F-B8A1985BEAA7}"/>
          </ac:spMkLst>
        </pc:spChg>
        <pc:picChg chg="add">
          <ac:chgData name="Laura Kriszgruber" userId="ff003247ba18f7a0" providerId="LiveId" clId="{7F12F71C-D73C-4716-90BB-4ECADA67A30F}" dt="2024-07-24T14:03:07.119" v="2713"/>
          <ac:picMkLst>
            <pc:docMk/>
            <pc:sldMk cId="306953645" sldId="260"/>
            <ac:picMk id="11266" creationId="{724E856A-D6F3-8710-6060-49AB82109677}"/>
          </ac:picMkLst>
        </pc:picChg>
        <pc:picChg chg="add del">
          <ac:chgData name="Laura Kriszgruber" userId="ff003247ba18f7a0" providerId="LiveId" clId="{7F12F71C-D73C-4716-90BB-4ECADA67A30F}" dt="2024-07-24T14:03:24.508" v="2717" actId="478"/>
          <ac:picMkLst>
            <pc:docMk/>
            <pc:sldMk cId="306953645" sldId="260"/>
            <ac:picMk id="11268" creationId="{848CFEDE-D67C-D498-2073-0742C8240FC5}"/>
          </ac:picMkLst>
        </pc:picChg>
      </pc:sldChg>
      <pc:sldChg chg="addSp delSp modSp mod ord modTransition">
        <pc:chgData name="Laura Kriszgruber" userId="ff003247ba18f7a0" providerId="LiveId" clId="{7F12F71C-D73C-4716-90BB-4ECADA67A30F}" dt="2024-07-24T15:01:30.409" v="3136"/>
        <pc:sldMkLst>
          <pc:docMk/>
          <pc:sldMk cId="1126969831" sldId="261"/>
        </pc:sldMkLst>
        <pc:spChg chg="del">
          <ac:chgData name="Laura Kriszgruber" userId="ff003247ba18f7a0" providerId="LiveId" clId="{7F12F71C-D73C-4716-90BB-4ECADA67A30F}" dt="2024-07-24T14:15:14.478" v="2905" actId="478"/>
          <ac:spMkLst>
            <pc:docMk/>
            <pc:sldMk cId="1126969831" sldId="261"/>
            <ac:spMk id="31" creationId="{6959A757-8AF5-5B02-96B7-763C6CFD4994}"/>
          </ac:spMkLst>
        </pc:spChg>
        <pc:spChg chg="add mod">
          <ac:chgData name="Laura Kriszgruber" userId="ff003247ba18f7a0" providerId="LiveId" clId="{7F12F71C-D73C-4716-90BB-4ECADA67A30F}" dt="2024-07-24T14:15:11.300" v="2904"/>
          <ac:spMkLst>
            <pc:docMk/>
            <pc:sldMk cId="1126969831" sldId="261"/>
            <ac:spMk id="32" creationId="{BF493B2E-397D-5264-0978-A3B143F4A67A}"/>
          </ac:spMkLst>
        </pc:spChg>
      </pc:sldChg>
      <pc:sldChg chg="addSp delSp modSp mod modTransition modAnim modNotesTx">
        <pc:chgData name="Laura Kriszgruber" userId="ff003247ba18f7a0" providerId="LiveId" clId="{7F12F71C-D73C-4716-90BB-4ECADA67A30F}" dt="2024-07-25T11:01:30.522" v="3314" actId="20577"/>
        <pc:sldMkLst>
          <pc:docMk/>
          <pc:sldMk cId="249036404" sldId="262"/>
        </pc:sldMkLst>
        <pc:spChg chg="mod">
          <ac:chgData name="Laura Kriszgruber" userId="ff003247ba18f7a0" providerId="LiveId" clId="{7F12F71C-D73C-4716-90BB-4ECADA67A30F}" dt="2024-07-25T11:01:30.522" v="3314" actId="20577"/>
          <ac:spMkLst>
            <pc:docMk/>
            <pc:sldMk cId="249036404" sldId="262"/>
            <ac:spMk id="3" creationId="{77794747-2E07-82B6-77A2-C261C9868A76}"/>
          </ac:spMkLst>
        </pc:spChg>
        <pc:spChg chg="mod">
          <ac:chgData name="Laura Kriszgruber" userId="ff003247ba18f7a0" providerId="LiveId" clId="{7F12F71C-D73C-4716-90BB-4ECADA67A30F}" dt="2024-07-24T11:25:22.473" v="366" actId="1076"/>
          <ac:spMkLst>
            <pc:docMk/>
            <pc:sldMk cId="249036404" sldId="262"/>
            <ac:spMk id="12" creationId="{6502095F-1369-ECA4-1418-4ED702E4F23C}"/>
          </ac:spMkLst>
        </pc:spChg>
        <pc:spChg chg="del">
          <ac:chgData name="Laura Kriszgruber" userId="ff003247ba18f7a0" providerId="LiveId" clId="{7F12F71C-D73C-4716-90BB-4ECADA67A30F}" dt="2024-07-24T11:26:43.549" v="380" actId="478"/>
          <ac:spMkLst>
            <pc:docMk/>
            <pc:sldMk cId="249036404" sldId="262"/>
            <ac:spMk id="13" creationId="{7F39975B-35EC-73BD-B472-2371F3F427EC}"/>
          </ac:spMkLst>
        </pc:spChg>
        <pc:spChg chg="add del mod">
          <ac:chgData name="Laura Kriszgruber" userId="ff003247ba18f7a0" providerId="LiveId" clId="{7F12F71C-D73C-4716-90BB-4ECADA67A30F}" dt="2024-07-24T11:25:22.473" v="366" actId="1076"/>
          <ac:spMkLst>
            <pc:docMk/>
            <pc:sldMk cId="249036404" sldId="262"/>
            <ac:spMk id="14" creationId="{652FFC25-D59E-6011-0B41-B16E8BE90324}"/>
          </ac:spMkLst>
        </pc:spChg>
        <pc:spChg chg="mod">
          <ac:chgData name="Laura Kriszgruber" userId="ff003247ba18f7a0" providerId="LiveId" clId="{7F12F71C-D73C-4716-90BB-4ECADA67A30F}" dt="2024-07-24T13:29:17.192" v="2309" actId="1076"/>
          <ac:spMkLst>
            <pc:docMk/>
            <pc:sldMk cId="249036404" sldId="262"/>
            <ac:spMk id="15" creationId="{53334969-85DD-005D-BF42-9E5FAB88F83B}"/>
          </ac:spMkLst>
        </pc:spChg>
        <pc:spChg chg="mod">
          <ac:chgData name="Laura Kriszgruber" userId="ff003247ba18f7a0" providerId="LiveId" clId="{7F12F71C-D73C-4716-90BB-4ECADA67A30F}" dt="2024-07-24T11:26:00.816" v="369"/>
          <ac:spMkLst>
            <pc:docMk/>
            <pc:sldMk cId="249036404" sldId="262"/>
            <ac:spMk id="25" creationId="{A62C43BB-342A-EA85-F3F1-1EE43A8D6C04}"/>
          </ac:spMkLst>
        </pc:spChg>
        <pc:spChg chg="del">
          <ac:chgData name="Laura Kriszgruber" userId="ff003247ba18f7a0" providerId="LiveId" clId="{7F12F71C-D73C-4716-90BB-4ECADA67A30F}" dt="2024-07-24T14:11:18.647" v="2826" actId="478"/>
          <ac:spMkLst>
            <pc:docMk/>
            <pc:sldMk cId="249036404" sldId="262"/>
            <ac:spMk id="27" creationId="{B07D9EB8-F5C1-E837-BBC1-39EDADAA908A}"/>
          </ac:spMkLst>
        </pc:spChg>
        <pc:spChg chg="add del mod">
          <ac:chgData name="Laura Kriszgruber" userId="ff003247ba18f7a0" providerId="LiveId" clId="{7F12F71C-D73C-4716-90BB-4ECADA67A30F}" dt="2024-07-24T14:13:17.490" v="2848" actId="478"/>
          <ac:spMkLst>
            <pc:docMk/>
            <pc:sldMk cId="249036404" sldId="262"/>
            <ac:spMk id="28" creationId="{8144EB78-F3D2-7387-9152-01F572E2608B}"/>
          </ac:spMkLst>
        </pc:spChg>
        <pc:spChg chg="add del mod">
          <ac:chgData name="Laura Kriszgruber" userId="ff003247ba18f7a0" providerId="LiveId" clId="{7F12F71C-D73C-4716-90BB-4ECADA67A30F}" dt="2024-07-24T14:14:48.221" v="2895" actId="478"/>
          <ac:spMkLst>
            <pc:docMk/>
            <pc:sldMk cId="249036404" sldId="262"/>
            <ac:spMk id="29" creationId="{20C919CE-2310-DFE8-1791-293A875F6090}"/>
          </ac:spMkLst>
        </pc:spChg>
        <pc:spChg chg="add mod">
          <ac:chgData name="Laura Kriszgruber" userId="ff003247ba18f7a0" providerId="LiveId" clId="{7F12F71C-D73C-4716-90BB-4ECADA67A30F}" dt="2024-07-24T14:14:46.468" v="2894"/>
          <ac:spMkLst>
            <pc:docMk/>
            <pc:sldMk cId="249036404" sldId="262"/>
            <ac:spMk id="30" creationId="{0F36E015-CA39-6D67-7865-99FCD97EFFAE}"/>
          </ac:spMkLst>
        </pc:spChg>
        <pc:grpChg chg="mod">
          <ac:chgData name="Laura Kriszgruber" userId="ff003247ba18f7a0" providerId="LiveId" clId="{7F12F71C-D73C-4716-90BB-4ECADA67A30F}" dt="2024-07-24T11:26:43.549" v="380" actId="478"/>
          <ac:grpSpMkLst>
            <pc:docMk/>
            <pc:sldMk cId="249036404" sldId="262"/>
            <ac:grpSpMk id="22" creationId="{90BDA759-DB71-880C-AE2A-3EA594AE3112}"/>
          </ac:grpSpMkLst>
        </pc:grpChg>
        <pc:grpChg chg="add mod">
          <ac:chgData name="Laura Kriszgruber" userId="ff003247ba18f7a0" providerId="LiveId" clId="{7F12F71C-D73C-4716-90BB-4ECADA67A30F}" dt="2024-07-24T11:26:00.816" v="369"/>
          <ac:grpSpMkLst>
            <pc:docMk/>
            <pc:sldMk cId="249036404" sldId="262"/>
            <ac:grpSpMk id="23" creationId="{380E4E2F-6E73-EA1C-8E7F-3E7BA702F97B}"/>
          </ac:grpSpMkLst>
        </pc:grpChg>
        <pc:picChg chg="mod">
          <ac:chgData name="Laura Kriszgruber" userId="ff003247ba18f7a0" providerId="LiveId" clId="{7F12F71C-D73C-4716-90BB-4ECADA67A30F}" dt="2024-07-24T11:26:43.549" v="380" actId="478"/>
          <ac:picMkLst>
            <pc:docMk/>
            <pc:sldMk cId="249036404" sldId="262"/>
            <ac:picMk id="4" creationId="{BAADE902-96F4-81A5-B9D8-8BAFA2131F69}"/>
          </ac:picMkLst>
        </pc:picChg>
        <pc:picChg chg="mod">
          <ac:chgData name="Laura Kriszgruber" userId="ff003247ba18f7a0" providerId="LiveId" clId="{7F12F71C-D73C-4716-90BB-4ECADA67A30F}" dt="2024-07-24T11:26:43.549" v="380" actId="478"/>
          <ac:picMkLst>
            <pc:docMk/>
            <pc:sldMk cId="249036404" sldId="262"/>
            <ac:picMk id="10" creationId="{E6108CEE-995E-8FF0-8C0E-7E38A0FB4C92}"/>
          </ac:picMkLst>
        </pc:picChg>
        <pc:picChg chg="mod">
          <ac:chgData name="Laura Kriszgruber" userId="ff003247ba18f7a0" providerId="LiveId" clId="{7F12F71C-D73C-4716-90BB-4ECADA67A30F}" dt="2024-07-24T11:26:00.816" v="369"/>
          <ac:picMkLst>
            <pc:docMk/>
            <pc:sldMk cId="249036404" sldId="262"/>
            <ac:picMk id="24" creationId="{B938F7D6-6FF3-782B-984A-259AD6DA4303}"/>
          </ac:picMkLst>
        </pc:picChg>
        <pc:picChg chg="mod">
          <ac:chgData name="Laura Kriszgruber" userId="ff003247ba18f7a0" providerId="LiveId" clId="{7F12F71C-D73C-4716-90BB-4ECADA67A30F}" dt="2024-07-24T11:26:00.816" v="369"/>
          <ac:picMkLst>
            <pc:docMk/>
            <pc:sldMk cId="249036404" sldId="262"/>
            <ac:picMk id="26" creationId="{3D2F1E5D-CD04-19A3-309D-0675D7C8582D}"/>
          </ac:picMkLst>
        </pc:picChg>
      </pc:sldChg>
      <pc:sldChg chg="addSp delSp modSp mod ord modTransition modAnim modNotesTx">
        <pc:chgData name="Laura Kriszgruber" userId="ff003247ba18f7a0" providerId="LiveId" clId="{7F12F71C-D73C-4716-90BB-4ECADA67A30F}" dt="2024-07-25T10:57:06.073" v="3257" actId="1035"/>
        <pc:sldMkLst>
          <pc:docMk/>
          <pc:sldMk cId="2950457740" sldId="263"/>
        </pc:sldMkLst>
        <pc:spChg chg="mod">
          <ac:chgData name="Laura Kriszgruber" userId="ff003247ba18f7a0" providerId="LiveId" clId="{7F12F71C-D73C-4716-90BB-4ECADA67A30F}" dt="2024-07-25T10:56:57.460" v="3233" actId="14100"/>
          <ac:spMkLst>
            <pc:docMk/>
            <pc:sldMk cId="2950457740" sldId="263"/>
            <ac:spMk id="2" creationId="{BC49309A-8F42-AB2A-1014-489C7D7F37AD}"/>
          </ac:spMkLst>
        </pc:spChg>
        <pc:spChg chg="mod">
          <ac:chgData name="Laura Kriszgruber" userId="ff003247ba18f7a0" providerId="LiveId" clId="{7F12F71C-D73C-4716-90BB-4ECADA67A30F}" dt="2024-07-25T10:57:06.073" v="3257" actId="1035"/>
          <ac:spMkLst>
            <pc:docMk/>
            <pc:sldMk cId="2950457740" sldId="263"/>
            <ac:spMk id="3" creationId="{2D746020-4C4F-E705-C710-760B22F02D92}"/>
          </ac:spMkLst>
        </pc:spChg>
        <pc:spChg chg="mod">
          <ac:chgData name="Laura Kriszgruber" userId="ff003247ba18f7a0" providerId="LiveId" clId="{7F12F71C-D73C-4716-90BB-4ECADA67A30F}" dt="2024-07-24T14:33:51.210" v="3000" actId="14100"/>
          <ac:spMkLst>
            <pc:docMk/>
            <pc:sldMk cId="2950457740" sldId="263"/>
            <ac:spMk id="19" creationId="{DAA4BF47-9216-669E-ED4B-893823B21B02}"/>
          </ac:spMkLst>
        </pc:spChg>
        <pc:spChg chg="mod">
          <ac:chgData name="Laura Kriszgruber" userId="ff003247ba18f7a0" providerId="LiveId" clId="{7F12F71C-D73C-4716-90BB-4ECADA67A30F}" dt="2024-07-24T14:33:44.404" v="2998" actId="14100"/>
          <ac:spMkLst>
            <pc:docMk/>
            <pc:sldMk cId="2950457740" sldId="263"/>
            <ac:spMk id="20" creationId="{4EBAE124-709E-277B-F9E8-8B4E44003D34}"/>
          </ac:spMkLst>
        </pc:spChg>
        <pc:spChg chg="mod">
          <ac:chgData name="Laura Kriszgruber" userId="ff003247ba18f7a0" providerId="LiveId" clId="{7F12F71C-D73C-4716-90BB-4ECADA67A30F}" dt="2024-07-24T14:33:54.132" v="3001" actId="14100"/>
          <ac:spMkLst>
            <pc:docMk/>
            <pc:sldMk cId="2950457740" sldId="263"/>
            <ac:spMk id="21" creationId="{57A73B8F-CE27-4065-06DC-89ABC71D21E8}"/>
          </ac:spMkLst>
        </pc:spChg>
        <pc:spChg chg="mod">
          <ac:chgData name="Laura Kriszgruber" userId="ff003247ba18f7a0" providerId="LiveId" clId="{7F12F71C-D73C-4716-90BB-4ECADA67A30F}" dt="2024-07-24T14:33:47.264" v="2999" actId="14100"/>
          <ac:spMkLst>
            <pc:docMk/>
            <pc:sldMk cId="2950457740" sldId="263"/>
            <ac:spMk id="22" creationId="{752C3DED-08E2-87E4-AAF3-D001BDB09C25}"/>
          </ac:spMkLst>
        </pc:spChg>
        <pc:spChg chg="mod">
          <ac:chgData name="Laura Kriszgruber" userId="ff003247ba18f7a0" providerId="LiveId" clId="{7F12F71C-D73C-4716-90BB-4ECADA67A30F}" dt="2024-07-24T14:34:10.277" v="3004" actId="14100"/>
          <ac:spMkLst>
            <pc:docMk/>
            <pc:sldMk cId="2950457740" sldId="263"/>
            <ac:spMk id="23" creationId="{8101CB2D-B58B-A504-A9A5-3EFED4FEC8BB}"/>
          </ac:spMkLst>
        </pc:spChg>
        <pc:spChg chg="del">
          <ac:chgData name="Laura Kriszgruber" userId="ff003247ba18f7a0" providerId="LiveId" clId="{7F12F71C-D73C-4716-90BB-4ECADA67A30F}" dt="2024-07-24T14:14:16.474" v="2877" actId="478"/>
          <ac:spMkLst>
            <pc:docMk/>
            <pc:sldMk cId="2950457740" sldId="263"/>
            <ac:spMk id="25" creationId="{CFF3C7BD-A223-C01B-E517-F724597779F6}"/>
          </ac:spMkLst>
        </pc:spChg>
        <pc:spChg chg="add del mod">
          <ac:chgData name="Laura Kriszgruber" userId="ff003247ba18f7a0" providerId="LiveId" clId="{7F12F71C-D73C-4716-90BB-4ECADA67A30F}" dt="2024-07-24T14:14:15.356" v="2876" actId="478"/>
          <ac:spMkLst>
            <pc:docMk/>
            <pc:sldMk cId="2950457740" sldId="263"/>
            <ac:spMk id="26" creationId="{37CDA259-458E-856B-CA36-59176A18AAB1}"/>
          </ac:spMkLst>
        </pc:spChg>
        <pc:spChg chg="add mod">
          <ac:chgData name="Laura Kriszgruber" userId="ff003247ba18f7a0" providerId="LiveId" clId="{7F12F71C-D73C-4716-90BB-4ECADA67A30F}" dt="2024-07-24T14:14:12.601" v="2875"/>
          <ac:spMkLst>
            <pc:docMk/>
            <pc:sldMk cId="2950457740" sldId="263"/>
            <ac:spMk id="27" creationId="{9CD53D8E-0DC6-6360-5E0A-DC1BDD2E02D2}"/>
          </ac:spMkLst>
        </pc:spChg>
        <pc:spChg chg="add del mod">
          <ac:chgData name="Laura Kriszgruber" userId="ff003247ba18f7a0" providerId="LiveId" clId="{7F12F71C-D73C-4716-90BB-4ECADA67A30F}" dt="2024-07-24T14:33:38.589" v="2997"/>
          <ac:spMkLst>
            <pc:docMk/>
            <pc:sldMk cId="2950457740" sldId="263"/>
            <ac:spMk id="28" creationId="{494C58BA-028D-DA34-85A6-267F5D8D9A68}"/>
          </ac:spMkLst>
        </pc:spChg>
        <pc:picChg chg="del">
          <ac:chgData name="Laura Kriszgruber" userId="ff003247ba18f7a0" providerId="LiveId" clId="{7F12F71C-D73C-4716-90BB-4ECADA67A30F}" dt="2024-07-24T14:33:38.589" v="2997"/>
          <ac:picMkLst>
            <pc:docMk/>
            <pc:sldMk cId="2950457740" sldId="263"/>
            <ac:picMk id="15" creationId="{FC488E0B-920D-E00A-78ED-41A6A5129DB0}"/>
          </ac:picMkLst>
        </pc:picChg>
        <pc:picChg chg="mod">
          <ac:chgData name="Laura Kriszgruber" userId="ff003247ba18f7a0" providerId="LiveId" clId="{7F12F71C-D73C-4716-90BB-4ECADA67A30F}" dt="2024-07-24T14:33:38.589" v="2997"/>
          <ac:picMkLst>
            <pc:docMk/>
            <pc:sldMk cId="2950457740" sldId="263"/>
            <ac:picMk id="29" creationId="{A825944E-8D05-DE4C-185B-36E5C2850128}"/>
          </ac:picMkLst>
        </pc:picChg>
      </pc:sldChg>
      <pc:sldChg chg="addSp delSp modSp new mod modTransition modClrScheme modAnim chgLayout modNotesTx">
        <pc:chgData name="Laura Kriszgruber" userId="ff003247ba18f7a0" providerId="LiveId" clId="{7F12F71C-D73C-4716-90BB-4ECADA67A30F}" dt="2024-07-25T10:54:59.815" v="3228" actId="1076"/>
        <pc:sldMkLst>
          <pc:docMk/>
          <pc:sldMk cId="1771484177" sldId="264"/>
        </pc:sldMkLst>
        <pc:spChg chg="del mod ord">
          <ac:chgData name="Laura Kriszgruber" userId="ff003247ba18f7a0" providerId="LiveId" clId="{7F12F71C-D73C-4716-90BB-4ECADA67A30F}" dt="2024-07-24T11:27:50.109" v="392" actId="700"/>
          <ac:spMkLst>
            <pc:docMk/>
            <pc:sldMk cId="1771484177" sldId="264"/>
            <ac:spMk id="2" creationId="{20ACE5B3-080D-7A74-C3B4-D57BD98AF79B}"/>
          </ac:spMkLst>
        </pc:spChg>
        <pc:spChg chg="del mod ord">
          <ac:chgData name="Laura Kriszgruber" userId="ff003247ba18f7a0" providerId="LiveId" clId="{7F12F71C-D73C-4716-90BB-4ECADA67A30F}" dt="2024-07-24T11:27:50.109" v="392" actId="700"/>
          <ac:spMkLst>
            <pc:docMk/>
            <pc:sldMk cId="1771484177" sldId="264"/>
            <ac:spMk id="3" creationId="{3F890361-31D0-00A5-42D9-6056A81032C1}"/>
          </ac:spMkLst>
        </pc:spChg>
        <pc:spChg chg="del mod">
          <ac:chgData name="Laura Kriszgruber" userId="ff003247ba18f7a0" providerId="LiveId" clId="{7F12F71C-D73C-4716-90BB-4ECADA67A30F}" dt="2024-07-24T11:26:40.292" v="379" actId="478"/>
          <ac:spMkLst>
            <pc:docMk/>
            <pc:sldMk cId="1771484177" sldId="264"/>
            <ac:spMk id="6" creationId="{10942A0D-80B9-91FB-8AD7-C33DBC15FFF1}"/>
          </ac:spMkLst>
        </pc:spChg>
        <pc:spChg chg="add del mod ord">
          <ac:chgData name="Laura Kriszgruber" userId="ff003247ba18f7a0" providerId="LiveId" clId="{7F12F71C-D73C-4716-90BB-4ECADA67A30F}" dt="2024-07-24T12:20:29.962" v="976" actId="478"/>
          <ac:spMkLst>
            <pc:docMk/>
            <pc:sldMk cId="1771484177" sldId="264"/>
            <ac:spMk id="9" creationId="{18E5D32E-D1E3-721C-5C3C-D8C6CC3439E8}"/>
          </ac:spMkLst>
        </pc:spChg>
        <pc:spChg chg="add del mod ord">
          <ac:chgData name="Laura Kriszgruber" userId="ff003247ba18f7a0" providerId="LiveId" clId="{7F12F71C-D73C-4716-90BB-4ECADA67A30F}" dt="2024-07-24T11:39:02.641" v="420"/>
          <ac:spMkLst>
            <pc:docMk/>
            <pc:sldMk cId="1771484177" sldId="264"/>
            <ac:spMk id="10" creationId="{46AD2FAB-1602-D093-76C9-82F2F9CC6E09}"/>
          </ac:spMkLst>
        </pc:spChg>
        <pc:spChg chg="add del mod ord">
          <ac:chgData name="Laura Kriszgruber" userId="ff003247ba18f7a0" providerId="LiveId" clId="{7F12F71C-D73C-4716-90BB-4ECADA67A30F}" dt="2024-07-24T11:56:52.892" v="599" actId="478"/>
          <ac:spMkLst>
            <pc:docMk/>
            <pc:sldMk cId="1771484177" sldId="264"/>
            <ac:spMk id="11" creationId="{414BE542-9748-BBD3-9AAB-2FF1FA298D6F}"/>
          </ac:spMkLst>
        </pc:spChg>
        <pc:spChg chg="add del mod ord">
          <ac:chgData name="Laura Kriszgruber" userId="ff003247ba18f7a0" providerId="LiveId" clId="{7F12F71C-D73C-4716-90BB-4ECADA67A30F}" dt="2024-07-24T11:47:45.399" v="488" actId="478"/>
          <ac:spMkLst>
            <pc:docMk/>
            <pc:sldMk cId="1771484177" sldId="264"/>
            <ac:spMk id="12" creationId="{6150AE58-E39A-9E30-02DF-867B6C98A727}"/>
          </ac:spMkLst>
        </pc:spChg>
        <pc:spChg chg="add del mod">
          <ac:chgData name="Laura Kriszgruber" userId="ff003247ba18f7a0" providerId="LiveId" clId="{7F12F71C-D73C-4716-90BB-4ECADA67A30F}" dt="2024-07-24T11:28:33.329" v="402" actId="478"/>
          <ac:spMkLst>
            <pc:docMk/>
            <pc:sldMk cId="1771484177" sldId="264"/>
            <ac:spMk id="13" creationId="{E5B43913-C203-1373-80F9-1B9DD4AE0F9E}"/>
          </ac:spMkLst>
        </pc:spChg>
        <pc:spChg chg="add del mod ord">
          <ac:chgData name="Laura Kriszgruber" userId="ff003247ba18f7a0" providerId="LiveId" clId="{7F12F71C-D73C-4716-90BB-4ECADA67A30F}" dt="2024-07-24T11:47:36.064" v="486" actId="478"/>
          <ac:spMkLst>
            <pc:docMk/>
            <pc:sldMk cId="1771484177" sldId="264"/>
            <ac:spMk id="14" creationId="{5B2ADD3C-8D63-14CF-38A8-C6DF67481933}"/>
          </ac:spMkLst>
        </pc:spChg>
        <pc:spChg chg="add del mod">
          <ac:chgData name="Laura Kriszgruber" userId="ff003247ba18f7a0" providerId="LiveId" clId="{7F12F71C-D73C-4716-90BB-4ECADA67A30F}" dt="2024-07-24T11:39:42.007" v="432" actId="478"/>
          <ac:spMkLst>
            <pc:docMk/>
            <pc:sldMk cId="1771484177" sldId="264"/>
            <ac:spMk id="15" creationId="{7C466D07-44D4-1C7D-C495-D28CA607F183}"/>
          </ac:spMkLst>
        </pc:spChg>
        <pc:spChg chg="add del mod ord">
          <ac:chgData name="Laura Kriszgruber" userId="ff003247ba18f7a0" providerId="LiveId" clId="{7F12F71C-D73C-4716-90BB-4ECADA67A30F}" dt="2024-07-24T11:46:43.917" v="480" actId="1076"/>
          <ac:spMkLst>
            <pc:docMk/>
            <pc:sldMk cId="1771484177" sldId="264"/>
            <ac:spMk id="16" creationId="{B034BA83-D409-BF79-2DF1-57569AEF1F14}"/>
          </ac:spMkLst>
        </pc:spChg>
        <pc:spChg chg="add mod ord">
          <ac:chgData name="Laura Kriszgruber" userId="ff003247ba18f7a0" providerId="LiveId" clId="{7F12F71C-D73C-4716-90BB-4ECADA67A30F}" dt="2024-07-24T11:36:37.845" v="418" actId="13244"/>
          <ac:spMkLst>
            <pc:docMk/>
            <pc:sldMk cId="1771484177" sldId="264"/>
            <ac:spMk id="17" creationId="{C7BCAACC-1BAA-6C05-F12F-FDDD6D3A044F}"/>
          </ac:spMkLst>
        </pc:spChg>
        <pc:spChg chg="add del mod ord">
          <ac:chgData name="Laura Kriszgruber" userId="ff003247ba18f7a0" providerId="LiveId" clId="{7F12F71C-D73C-4716-90BB-4ECADA67A30F}" dt="2024-07-24T11:46:39.222" v="478" actId="478"/>
          <ac:spMkLst>
            <pc:docMk/>
            <pc:sldMk cId="1771484177" sldId="264"/>
            <ac:spMk id="20" creationId="{7D75EA76-4D22-CCA0-5C59-2F736FBC4C78}"/>
          </ac:spMkLst>
        </pc:spChg>
        <pc:spChg chg="add mod ord">
          <ac:chgData name="Laura Kriszgruber" userId="ff003247ba18f7a0" providerId="LiveId" clId="{7F12F71C-D73C-4716-90BB-4ECADA67A30F}" dt="2024-07-24T11:46:48.806" v="481" actId="1076"/>
          <ac:spMkLst>
            <pc:docMk/>
            <pc:sldMk cId="1771484177" sldId="264"/>
            <ac:spMk id="21" creationId="{3BC2C12B-790E-97F4-6441-0D5EB0FA6F4B}"/>
          </ac:spMkLst>
        </pc:spChg>
        <pc:spChg chg="add mod">
          <ac:chgData name="Laura Kriszgruber" userId="ff003247ba18f7a0" providerId="LiveId" clId="{7F12F71C-D73C-4716-90BB-4ECADA67A30F}" dt="2024-07-24T11:41:05.665" v="448" actId="164"/>
          <ac:spMkLst>
            <pc:docMk/>
            <pc:sldMk cId="1771484177" sldId="264"/>
            <ac:spMk id="22" creationId="{66D7AC43-1E42-660F-B835-2D52B95FFD9A}"/>
          </ac:spMkLst>
        </pc:spChg>
        <pc:spChg chg="add mod">
          <ac:chgData name="Laura Kriszgruber" userId="ff003247ba18f7a0" providerId="LiveId" clId="{7F12F71C-D73C-4716-90BB-4ECADA67A30F}" dt="2024-07-24T11:41:05.665" v="448" actId="164"/>
          <ac:spMkLst>
            <pc:docMk/>
            <pc:sldMk cId="1771484177" sldId="264"/>
            <ac:spMk id="23" creationId="{DD5C3D16-6878-7669-7DFA-2302AEF1CA02}"/>
          </ac:spMkLst>
        </pc:spChg>
        <pc:spChg chg="add del mod ord">
          <ac:chgData name="Laura Kriszgruber" userId="ff003247ba18f7a0" providerId="LiveId" clId="{7F12F71C-D73C-4716-90BB-4ECADA67A30F}" dt="2024-07-25T10:54:59.815" v="3228" actId="1076"/>
          <ac:spMkLst>
            <pc:docMk/>
            <pc:sldMk cId="1771484177" sldId="264"/>
            <ac:spMk id="25" creationId="{75271E14-1567-A4AD-87B0-15FF793DDC3D}"/>
          </ac:spMkLst>
        </pc:spChg>
        <pc:spChg chg="add mod">
          <ac:chgData name="Laura Kriszgruber" userId="ff003247ba18f7a0" providerId="LiveId" clId="{7F12F71C-D73C-4716-90BB-4ECADA67A30F}" dt="2024-07-24T13:31:43.380" v="2334" actId="1037"/>
          <ac:spMkLst>
            <pc:docMk/>
            <pc:sldMk cId="1771484177" sldId="264"/>
            <ac:spMk id="26" creationId="{C138D941-62F1-878B-64B8-617BF406A07C}"/>
          </ac:spMkLst>
        </pc:spChg>
        <pc:spChg chg="add del mod">
          <ac:chgData name="Laura Kriszgruber" userId="ff003247ba18f7a0" providerId="LiveId" clId="{7F12F71C-D73C-4716-90BB-4ECADA67A30F}" dt="2024-07-24T11:57:00.691" v="602" actId="478"/>
          <ac:spMkLst>
            <pc:docMk/>
            <pc:sldMk cId="1771484177" sldId="264"/>
            <ac:spMk id="28" creationId="{7AB8DB36-DF00-A39C-333A-EB030DA2DCF8}"/>
          </ac:spMkLst>
        </pc:spChg>
        <pc:spChg chg="add mod">
          <ac:chgData name="Laura Kriszgruber" userId="ff003247ba18f7a0" providerId="LiveId" clId="{7F12F71C-D73C-4716-90BB-4ECADA67A30F}" dt="2024-07-25T10:54:52.424" v="3227" actId="1076"/>
          <ac:spMkLst>
            <pc:docMk/>
            <pc:sldMk cId="1771484177" sldId="264"/>
            <ac:spMk id="30" creationId="{51EB6F3D-A30E-D2B9-D39D-DFE3C33860E2}"/>
          </ac:spMkLst>
        </pc:spChg>
        <pc:spChg chg="add del">
          <ac:chgData name="Laura Kriszgruber" userId="ff003247ba18f7a0" providerId="LiveId" clId="{7F12F71C-D73C-4716-90BB-4ECADA67A30F}" dt="2024-07-24T12:03:10.206" v="742" actId="22"/>
          <ac:spMkLst>
            <pc:docMk/>
            <pc:sldMk cId="1771484177" sldId="264"/>
            <ac:spMk id="32" creationId="{F226C81F-6603-F7F6-2D58-1217D8A38225}"/>
          </ac:spMkLst>
        </pc:spChg>
        <pc:spChg chg="add mod">
          <ac:chgData name="Laura Kriszgruber" userId="ff003247ba18f7a0" providerId="LiveId" clId="{7F12F71C-D73C-4716-90BB-4ECADA67A30F}" dt="2024-07-24T12:19:17.278" v="954"/>
          <ac:spMkLst>
            <pc:docMk/>
            <pc:sldMk cId="1771484177" sldId="264"/>
            <ac:spMk id="34" creationId="{5370A779-B3C7-F4D3-25DD-4107C9331EF0}"/>
          </ac:spMkLst>
        </pc:spChg>
        <pc:spChg chg="add mod">
          <ac:chgData name="Laura Kriszgruber" userId="ff003247ba18f7a0" providerId="LiveId" clId="{7F12F71C-D73C-4716-90BB-4ECADA67A30F}" dt="2024-07-24T12:20:22.030" v="974" actId="403"/>
          <ac:spMkLst>
            <pc:docMk/>
            <pc:sldMk cId="1771484177" sldId="264"/>
            <ac:spMk id="35" creationId="{80554AC5-D223-1375-BEF8-C879852F5302}"/>
          </ac:spMkLst>
        </pc:spChg>
        <pc:spChg chg="del">
          <ac:chgData name="Laura Kriszgruber" userId="ff003247ba18f7a0" providerId="LiveId" clId="{7F12F71C-D73C-4716-90BB-4ECADA67A30F}" dt="2024-07-24T14:11:22.821" v="2828" actId="478"/>
          <ac:spMkLst>
            <pc:docMk/>
            <pc:sldMk cId="1771484177" sldId="264"/>
            <ac:spMk id="37" creationId="{4459D820-BF11-A9AC-2549-EB8210E3A9CF}"/>
          </ac:spMkLst>
        </pc:spChg>
        <pc:spChg chg="add del mod">
          <ac:chgData name="Laura Kriszgruber" userId="ff003247ba18f7a0" providerId="LiveId" clId="{7F12F71C-D73C-4716-90BB-4ECADA67A30F}" dt="2024-07-24T14:13:22.650" v="2850" actId="478"/>
          <ac:spMkLst>
            <pc:docMk/>
            <pc:sldMk cId="1771484177" sldId="264"/>
            <ac:spMk id="38" creationId="{D7653E00-4787-907C-4617-3583C3C9132D}"/>
          </ac:spMkLst>
        </pc:spChg>
        <pc:spChg chg="add del mod">
          <ac:chgData name="Laura Kriszgruber" userId="ff003247ba18f7a0" providerId="LiveId" clId="{7F12F71C-D73C-4716-90BB-4ECADA67A30F}" dt="2024-07-24T14:14:44.527" v="2893" actId="478"/>
          <ac:spMkLst>
            <pc:docMk/>
            <pc:sldMk cId="1771484177" sldId="264"/>
            <ac:spMk id="39" creationId="{EA63AAC7-2361-E41A-C2D1-F4A28C493EBC}"/>
          </ac:spMkLst>
        </pc:spChg>
        <pc:spChg chg="add mod">
          <ac:chgData name="Laura Kriszgruber" userId="ff003247ba18f7a0" providerId="LiveId" clId="{7F12F71C-D73C-4716-90BB-4ECADA67A30F}" dt="2024-07-24T14:14:42.954" v="2892"/>
          <ac:spMkLst>
            <pc:docMk/>
            <pc:sldMk cId="1771484177" sldId="264"/>
            <ac:spMk id="40" creationId="{DC377EDF-500F-B132-34FF-9ED4A12A5588}"/>
          </ac:spMkLst>
        </pc:spChg>
        <pc:grpChg chg="add del mod">
          <ac:chgData name="Laura Kriszgruber" userId="ff003247ba18f7a0" providerId="LiveId" clId="{7F12F71C-D73C-4716-90BB-4ECADA67A30F}" dt="2024-07-24T11:26:40.292" v="379" actId="478"/>
          <ac:grpSpMkLst>
            <pc:docMk/>
            <pc:sldMk cId="1771484177" sldId="264"/>
            <ac:grpSpMk id="4" creationId="{3C179317-E555-0594-5F86-C4E0A541DF06}"/>
          </ac:grpSpMkLst>
        </pc:grpChg>
        <pc:grpChg chg="add mod ord">
          <ac:chgData name="Laura Kriszgruber" userId="ff003247ba18f7a0" providerId="LiveId" clId="{7F12F71C-D73C-4716-90BB-4ECADA67A30F}" dt="2024-07-25T10:54:59.815" v="3228" actId="1076"/>
          <ac:grpSpMkLst>
            <pc:docMk/>
            <pc:sldMk cId="1771484177" sldId="264"/>
            <ac:grpSpMk id="24" creationId="{062B40BA-0AD0-B278-13D9-50EAD818624F}"/>
          </ac:grpSpMkLst>
        </pc:grpChg>
        <pc:picChg chg="del mod ord modCrop">
          <ac:chgData name="Laura Kriszgruber" userId="ff003247ba18f7a0" providerId="LiveId" clId="{7F12F71C-D73C-4716-90BB-4ECADA67A30F}" dt="2024-07-24T12:16:43.389" v="931" actId="478"/>
          <ac:picMkLst>
            <pc:docMk/>
            <pc:sldMk cId="1771484177" sldId="264"/>
            <ac:picMk id="5" creationId="{3188C62F-716B-E424-20F2-90FE200BF8EB}"/>
          </ac:picMkLst>
        </pc:picChg>
        <pc:picChg chg="del mod">
          <ac:chgData name="Laura Kriszgruber" userId="ff003247ba18f7a0" providerId="LiveId" clId="{7F12F71C-D73C-4716-90BB-4ECADA67A30F}" dt="2024-07-24T11:26:37.972" v="378" actId="478"/>
          <ac:picMkLst>
            <pc:docMk/>
            <pc:sldMk cId="1771484177" sldId="264"/>
            <ac:picMk id="7" creationId="{13E1F1FF-F0CE-9577-A6D7-2D8525FF07F5}"/>
          </ac:picMkLst>
        </pc:picChg>
        <pc:picChg chg="add del mod">
          <ac:chgData name="Laura Kriszgruber" userId="ff003247ba18f7a0" providerId="LiveId" clId="{7F12F71C-D73C-4716-90BB-4ECADA67A30F}" dt="2024-07-24T11:27:14.574" v="389" actId="478"/>
          <ac:picMkLst>
            <pc:docMk/>
            <pc:sldMk cId="1771484177" sldId="264"/>
            <ac:picMk id="8" creationId="{95B145A8-4BD3-5F0D-EE3C-5E13ABEAEBFB}"/>
          </ac:picMkLst>
        </pc:picChg>
        <pc:picChg chg="add mod ord modCrop">
          <ac:chgData name="Laura Kriszgruber" userId="ff003247ba18f7a0" providerId="LiveId" clId="{7F12F71C-D73C-4716-90BB-4ECADA67A30F}" dt="2024-07-24T12:20:57.921" v="979" actId="732"/>
          <ac:picMkLst>
            <pc:docMk/>
            <pc:sldMk cId="1771484177" sldId="264"/>
            <ac:picMk id="19" creationId="{143A9AA3-B7A9-36C9-1996-AAF99314E423}"/>
          </ac:picMkLst>
        </pc:picChg>
        <pc:picChg chg="add del mod">
          <ac:chgData name="Laura Kriszgruber" userId="ff003247ba18f7a0" providerId="LiveId" clId="{7F12F71C-D73C-4716-90BB-4ECADA67A30F}" dt="2024-07-24T12:20:26.225" v="975" actId="478"/>
          <ac:picMkLst>
            <pc:docMk/>
            <pc:sldMk cId="1771484177" sldId="264"/>
            <ac:picMk id="33" creationId="{FF04B4E6-1670-7249-D870-BFBFFEDE2C69}"/>
          </ac:picMkLst>
        </pc:picChg>
        <pc:picChg chg="add mod">
          <ac:chgData name="Laura Kriszgruber" userId="ff003247ba18f7a0" providerId="LiveId" clId="{7F12F71C-D73C-4716-90BB-4ECADA67A30F}" dt="2024-07-24T12:19:17.278" v="954"/>
          <ac:picMkLst>
            <pc:docMk/>
            <pc:sldMk cId="1771484177" sldId="264"/>
            <ac:picMk id="36" creationId="{0BCDD006-53EB-1689-C0E7-BD3328EC7E4A}"/>
          </ac:picMkLst>
        </pc:picChg>
      </pc:sldChg>
      <pc:sldChg chg="addSp delSp modSp add mod modTransition modAnim modNotesTx">
        <pc:chgData name="Laura Kriszgruber" userId="ff003247ba18f7a0" providerId="LiveId" clId="{7F12F71C-D73C-4716-90BB-4ECADA67A30F}" dt="2024-07-25T11:03:37.871" v="3355" actId="20577"/>
        <pc:sldMkLst>
          <pc:docMk/>
          <pc:sldMk cId="276760270" sldId="265"/>
        </pc:sldMkLst>
        <pc:spChg chg="add del mod">
          <ac:chgData name="Laura Kriszgruber" userId="ff003247ba18f7a0" providerId="LiveId" clId="{7F12F71C-D73C-4716-90BB-4ECADA67A30F}" dt="2024-07-24T12:13:28.015" v="880" actId="478"/>
          <ac:spMkLst>
            <pc:docMk/>
            <pc:sldMk cId="276760270" sldId="265"/>
            <ac:spMk id="3" creationId="{41A2D153-BBCF-0865-AECB-8FCFEFB1B50D}"/>
          </ac:spMkLst>
        </pc:spChg>
        <pc:spChg chg="add mod">
          <ac:chgData name="Laura Kriszgruber" userId="ff003247ba18f7a0" providerId="LiveId" clId="{7F12F71C-D73C-4716-90BB-4ECADA67A30F}" dt="2024-07-24T12:24:24.277" v="1138" actId="1076"/>
          <ac:spMkLst>
            <pc:docMk/>
            <pc:sldMk cId="276760270" sldId="265"/>
            <ac:spMk id="4" creationId="{CB7AF6D6-F159-481F-4CE9-354E0A4FDAAC}"/>
          </ac:spMkLst>
        </pc:spChg>
        <pc:spChg chg="add mod ord">
          <ac:chgData name="Laura Kriszgruber" userId="ff003247ba18f7a0" providerId="LiveId" clId="{7F12F71C-D73C-4716-90BB-4ECADA67A30F}" dt="2024-07-24T12:18:46.204" v="946" actId="14100"/>
          <ac:spMkLst>
            <pc:docMk/>
            <pc:sldMk cId="276760270" sldId="265"/>
            <ac:spMk id="7" creationId="{3C482BB1-CAF7-A60A-3966-F0219EFBC994}"/>
          </ac:spMkLst>
        </pc:spChg>
        <pc:spChg chg="add mod">
          <ac:chgData name="Laura Kriszgruber" userId="ff003247ba18f7a0" providerId="LiveId" clId="{7F12F71C-D73C-4716-90BB-4ECADA67A30F}" dt="2024-07-24T12:26:22" v="1158" actId="20577"/>
          <ac:spMkLst>
            <pc:docMk/>
            <pc:sldMk cId="276760270" sldId="265"/>
            <ac:spMk id="8" creationId="{F2C28F49-BEEB-ACAA-DF2A-F35DA5663ECB}"/>
          </ac:spMkLst>
        </pc:spChg>
        <pc:spChg chg="mod">
          <ac:chgData name="Laura Kriszgruber" userId="ff003247ba18f7a0" providerId="LiveId" clId="{7F12F71C-D73C-4716-90BB-4ECADA67A30F}" dt="2024-07-24T12:29:05.149" v="1221"/>
          <ac:spMkLst>
            <pc:docMk/>
            <pc:sldMk cId="276760270" sldId="265"/>
            <ac:spMk id="9" creationId="{18E5D32E-D1E3-721C-5C3C-D8C6CC3439E8}"/>
          </ac:spMkLst>
        </pc:spChg>
        <pc:spChg chg="del">
          <ac:chgData name="Laura Kriszgruber" userId="ff003247ba18f7a0" providerId="LiveId" clId="{7F12F71C-D73C-4716-90BB-4ECADA67A30F}" dt="2024-07-24T14:13:30.464" v="2853" actId="478"/>
          <ac:spMkLst>
            <pc:docMk/>
            <pc:sldMk cId="276760270" sldId="265"/>
            <ac:spMk id="10" creationId="{A350B07A-75FC-5A80-F53C-2E80D1E98FCF}"/>
          </ac:spMkLst>
        </pc:spChg>
        <pc:spChg chg="add del mod">
          <ac:chgData name="Laura Kriszgruber" userId="ff003247ba18f7a0" providerId="LiveId" clId="{7F12F71C-D73C-4716-90BB-4ECADA67A30F}" dt="2024-07-24T14:13:28.811" v="2852" actId="478"/>
          <ac:spMkLst>
            <pc:docMk/>
            <pc:sldMk cId="276760270" sldId="265"/>
            <ac:spMk id="11" creationId="{736A122F-3A95-1ECF-5909-B43F370F0EE5}"/>
          </ac:spMkLst>
        </pc:spChg>
        <pc:spChg chg="add del mod">
          <ac:chgData name="Laura Kriszgruber" userId="ff003247ba18f7a0" providerId="LiveId" clId="{7F12F71C-D73C-4716-90BB-4ECADA67A30F}" dt="2024-07-24T14:13:54.082" v="2857" actId="478"/>
          <ac:spMkLst>
            <pc:docMk/>
            <pc:sldMk cId="276760270" sldId="265"/>
            <ac:spMk id="12" creationId="{1236931E-40B0-714A-6A9D-653EBCE61A70}"/>
          </ac:spMkLst>
        </pc:spChg>
        <pc:spChg chg="add del mod">
          <ac:chgData name="Laura Kriszgruber" userId="ff003247ba18f7a0" providerId="LiveId" clId="{7F12F71C-D73C-4716-90BB-4ECADA67A30F}" dt="2024-07-24T14:14:41.077" v="2891" actId="478"/>
          <ac:spMkLst>
            <pc:docMk/>
            <pc:sldMk cId="276760270" sldId="265"/>
            <ac:spMk id="13" creationId="{F12DEA51-5FD8-428B-FA7A-997A1F432DA9}"/>
          </ac:spMkLst>
        </pc:spChg>
        <pc:spChg chg="add mod">
          <ac:chgData name="Laura Kriszgruber" userId="ff003247ba18f7a0" providerId="LiveId" clId="{7F12F71C-D73C-4716-90BB-4ECADA67A30F}" dt="2024-07-24T14:14:38.761" v="2890"/>
          <ac:spMkLst>
            <pc:docMk/>
            <pc:sldMk cId="276760270" sldId="265"/>
            <ac:spMk id="14" creationId="{4831CC1D-F443-A388-B760-56EC4D323D69}"/>
          </ac:spMkLst>
        </pc:spChg>
        <pc:spChg chg="del">
          <ac:chgData name="Laura Kriszgruber" userId="ff003247ba18f7a0" providerId="LiveId" clId="{7F12F71C-D73C-4716-90BB-4ECADA67A30F}" dt="2024-07-24T12:15:45.721" v="915" actId="478"/>
          <ac:spMkLst>
            <pc:docMk/>
            <pc:sldMk cId="276760270" sldId="265"/>
            <ac:spMk id="16" creationId="{B034BA83-D409-BF79-2DF1-57569AEF1F14}"/>
          </ac:spMkLst>
        </pc:spChg>
        <pc:spChg chg="add del mod">
          <ac:chgData name="Laura Kriszgruber" userId="ff003247ba18f7a0" providerId="LiveId" clId="{7F12F71C-D73C-4716-90BB-4ECADA67A30F}" dt="2024-07-24T14:13:50.917" v="2856" actId="478"/>
          <ac:spMkLst>
            <pc:docMk/>
            <pc:sldMk cId="276760270" sldId="265"/>
            <ac:spMk id="17" creationId="{C7BCAACC-1BAA-6C05-F12F-FDDD6D3A044F}"/>
          </ac:spMkLst>
        </pc:spChg>
        <pc:spChg chg="del">
          <ac:chgData name="Laura Kriszgruber" userId="ff003247ba18f7a0" providerId="LiveId" clId="{7F12F71C-D73C-4716-90BB-4ECADA67A30F}" dt="2024-07-24T12:15:44.769" v="914" actId="478"/>
          <ac:spMkLst>
            <pc:docMk/>
            <pc:sldMk cId="276760270" sldId="265"/>
            <ac:spMk id="21" creationId="{3BC2C12B-790E-97F4-6441-0D5EB0FA6F4B}"/>
          </ac:spMkLst>
        </pc:spChg>
        <pc:spChg chg="del">
          <ac:chgData name="Laura Kriszgruber" userId="ff003247ba18f7a0" providerId="LiveId" clId="{7F12F71C-D73C-4716-90BB-4ECADA67A30F}" dt="2024-07-24T12:14:50.527" v="900" actId="478"/>
          <ac:spMkLst>
            <pc:docMk/>
            <pc:sldMk cId="276760270" sldId="265"/>
            <ac:spMk id="25" creationId="{75271E14-1567-A4AD-87B0-15FF793DDC3D}"/>
          </ac:spMkLst>
        </pc:spChg>
        <pc:spChg chg="mod">
          <ac:chgData name="Laura Kriszgruber" userId="ff003247ba18f7a0" providerId="LiveId" clId="{7F12F71C-D73C-4716-90BB-4ECADA67A30F}" dt="2024-07-24T12:19:08.542" v="952" actId="1076"/>
          <ac:spMkLst>
            <pc:docMk/>
            <pc:sldMk cId="276760270" sldId="265"/>
            <ac:spMk id="26" creationId="{C138D941-62F1-878B-64B8-617BF406A07C}"/>
          </ac:spMkLst>
        </pc:spChg>
        <pc:spChg chg="mod">
          <ac:chgData name="Laura Kriszgruber" userId="ff003247ba18f7a0" providerId="LiveId" clId="{7F12F71C-D73C-4716-90BB-4ECADA67A30F}" dt="2024-07-25T11:03:37.871" v="3355" actId="20577"/>
          <ac:spMkLst>
            <pc:docMk/>
            <pc:sldMk cId="276760270" sldId="265"/>
            <ac:spMk id="30" creationId="{51EB6F3D-A30E-D2B9-D39D-DFE3C33860E2}"/>
          </ac:spMkLst>
        </pc:spChg>
        <pc:grpChg chg="add mod">
          <ac:chgData name="Laura Kriszgruber" userId="ff003247ba18f7a0" providerId="LiveId" clId="{7F12F71C-D73C-4716-90BB-4ECADA67A30F}" dt="2024-07-24T12:16:29.041" v="927" actId="1076"/>
          <ac:grpSpMkLst>
            <pc:docMk/>
            <pc:sldMk cId="276760270" sldId="265"/>
            <ac:grpSpMk id="6" creationId="{F5390E22-A135-AAD5-2CF7-D5237F43325D}"/>
          </ac:grpSpMkLst>
        </pc:grpChg>
        <pc:grpChg chg="del">
          <ac:chgData name="Laura Kriszgruber" userId="ff003247ba18f7a0" providerId="LiveId" clId="{7F12F71C-D73C-4716-90BB-4ECADA67A30F}" dt="2024-07-24T12:13:48.005" v="885" actId="478"/>
          <ac:grpSpMkLst>
            <pc:docMk/>
            <pc:sldMk cId="276760270" sldId="265"/>
            <ac:grpSpMk id="24" creationId="{062B40BA-0AD0-B278-13D9-50EAD818624F}"/>
          </ac:grpSpMkLst>
        </pc:grpChg>
        <pc:picChg chg="add del mod">
          <ac:chgData name="Laura Kriszgruber" userId="ff003247ba18f7a0" providerId="LiveId" clId="{7F12F71C-D73C-4716-90BB-4ECADA67A30F}" dt="2024-07-24T12:19:00.965" v="951" actId="1076"/>
          <ac:picMkLst>
            <pc:docMk/>
            <pc:sldMk cId="276760270" sldId="265"/>
            <ac:picMk id="5" creationId="{3188C62F-716B-E424-20F2-90FE200BF8EB}"/>
          </ac:picMkLst>
        </pc:picChg>
        <pc:picChg chg="del">
          <ac:chgData name="Laura Kriszgruber" userId="ff003247ba18f7a0" providerId="LiveId" clId="{7F12F71C-D73C-4716-90BB-4ECADA67A30F}" dt="2024-07-24T12:13:20.069" v="877" actId="478"/>
          <ac:picMkLst>
            <pc:docMk/>
            <pc:sldMk cId="276760270" sldId="265"/>
            <ac:picMk id="19" creationId="{143A9AA3-B7A9-36C9-1996-AAF99314E423}"/>
          </ac:picMkLst>
        </pc:picChg>
        <pc:picChg chg="add mod">
          <ac:chgData name="Laura Kriszgruber" userId="ff003247ba18f7a0" providerId="LiveId" clId="{7F12F71C-D73C-4716-90BB-4ECADA67A30F}" dt="2024-07-24T12:16:29.041" v="927" actId="1076"/>
          <ac:picMkLst>
            <pc:docMk/>
            <pc:sldMk cId="276760270" sldId="265"/>
            <ac:picMk id="7170" creationId="{123A2CAE-AC8E-EBD3-6EA4-83B72F247E05}"/>
          </ac:picMkLst>
        </pc:picChg>
      </pc:sldChg>
      <pc:sldChg chg="addSp delSp modSp add mod modTransition modAnim modNotesTx">
        <pc:chgData name="Laura Kriszgruber" userId="ff003247ba18f7a0" providerId="LiveId" clId="{7F12F71C-D73C-4716-90BB-4ECADA67A30F}" dt="2024-07-25T11:06:31.308" v="3361"/>
        <pc:sldMkLst>
          <pc:docMk/>
          <pc:sldMk cId="507554638" sldId="266"/>
        </pc:sldMkLst>
        <pc:spChg chg="del">
          <ac:chgData name="Laura Kriszgruber" userId="ff003247ba18f7a0" providerId="LiveId" clId="{7F12F71C-D73C-4716-90BB-4ECADA67A30F}" dt="2024-07-24T12:51:03.649" v="1640" actId="478"/>
          <ac:spMkLst>
            <pc:docMk/>
            <pc:sldMk cId="507554638" sldId="266"/>
            <ac:spMk id="8" creationId="{F2C28F49-BEEB-ACAA-DF2A-F35DA5663ECB}"/>
          </ac:spMkLst>
        </pc:spChg>
        <pc:spChg chg="mod">
          <ac:chgData name="Laura Kriszgruber" userId="ff003247ba18f7a0" providerId="LiveId" clId="{7F12F71C-D73C-4716-90BB-4ECADA67A30F}" dt="2024-07-24T12:43:15.640" v="1541" actId="27636"/>
          <ac:spMkLst>
            <pc:docMk/>
            <pc:sldMk cId="507554638" sldId="266"/>
            <ac:spMk id="9" creationId="{18E5D32E-D1E3-721C-5C3C-D8C6CC3439E8}"/>
          </ac:spMkLst>
        </pc:spChg>
        <pc:spChg chg="add del mod ord">
          <ac:chgData name="Laura Kriszgruber" userId="ff003247ba18f7a0" providerId="LiveId" clId="{7F12F71C-D73C-4716-90BB-4ECADA67A30F}" dt="2024-07-24T12:52:05.051" v="1663" actId="478"/>
          <ac:spMkLst>
            <pc:docMk/>
            <pc:sldMk cId="507554638" sldId="266"/>
            <ac:spMk id="14" creationId="{89C3D58C-872B-C464-B4D3-85A4DF9B94D6}"/>
          </ac:spMkLst>
        </pc:spChg>
        <pc:spChg chg="add mod ord">
          <ac:chgData name="Laura Kriszgruber" userId="ff003247ba18f7a0" providerId="LiveId" clId="{7F12F71C-D73C-4716-90BB-4ECADA67A30F}" dt="2024-07-24T12:52:50.651" v="1673" actId="14100"/>
          <ac:spMkLst>
            <pc:docMk/>
            <pc:sldMk cId="507554638" sldId="266"/>
            <ac:spMk id="20" creationId="{FA53B328-081B-14C0-D5E8-99BD506B4C6B}"/>
          </ac:spMkLst>
        </pc:spChg>
        <pc:spChg chg="add mod ord">
          <ac:chgData name="Laura Kriszgruber" userId="ff003247ba18f7a0" providerId="LiveId" clId="{7F12F71C-D73C-4716-90BB-4ECADA67A30F}" dt="2024-07-24T12:53:11.652" v="1681" actId="13244"/>
          <ac:spMkLst>
            <pc:docMk/>
            <pc:sldMk cId="507554638" sldId="266"/>
            <ac:spMk id="21" creationId="{E7C09C53-E0BC-534F-CB60-BF18AE367493}"/>
          </ac:spMkLst>
        </pc:spChg>
        <pc:spChg chg="del">
          <ac:chgData name="Laura Kriszgruber" userId="ff003247ba18f7a0" providerId="LiveId" clId="{7F12F71C-D73C-4716-90BB-4ECADA67A30F}" dt="2024-07-24T14:14:36.211" v="2889" actId="478"/>
          <ac:spMkLst>
            <pc:docMk/>
            <pc:sldMk cId="507554638" sldId="266"/>
            <ac:spMk id="24" creationId="{EC01AE43-FDE4-BE51-11B6-C961C0DA4096}"/>
          </ac:spMkLst>
        </pc:spChg>
        <pc:spChg chg="add del mod">
          <ac:chgData name="Laura Kriszgruber" userId="ff003247ba18f7a0" providerId="LiveId" clId="{7F12F71C-D73C-4716-90BB-4ECADA67A30F}" dt="2024-07-24T14:14:35.366" v="2888" actId="478"/>
          <ac:spMkLst>
            <pc:docMk/>
            <pc:sldMk cId="507554638" sldId="266"/>
            <ac:spMk id="25" creationId="{06139A6C-F361-D927-75FC-8124F7E3B69D}"/>
          </ac:spMkLst>
        </pc:spChg>
        <pc:spChg chg="mod">
          <ac:chgData name="Laura Kriszgruber" userId="ff003247ba18f7a0" providerId="LiveId" clId="{7F12F71C-D73C-4716-90BB-4ECADA67A30F}" dt="2024-07-25T09:24:59.050" v="3192" actId="20577"/>
          <ac:spMkLst>
            <pc:docMk/>
            <pc:sldMk cId="507554638" sldId="266"/>
            <ac:spMk id="26" creationId="{C138D941-62F1-878B-64B8-617BF406A07C}"/>
          </ac:spMkLst>
        </pc:spChg>
        <pc:spChg chg="add mod">
          <ac:chgData name="Laura Kriszgruber" userId="ff003247ba18f7a0" providerId="LiveId" clId="{7F12F71C-D73C-4716-90BB-4ECADA67A30F}" dt="2024-07-24T14:14:33.834" v="2887"/>
          <ac:spMkLst>
            <pc:docMk/>
            <pc:sldMk cId="507554638" sldId="266"/>
            <ac:spMk id="27" creationId="{A7F8385D-533F-E279-AAE6-03408759C56F}"/>
          </ac:spMkLst>
        </pc:spChg>
        <pc:spChg chg="mod">
          <ac:chgData name="Laura Kriszgruber" userId="ff003247ba18f7a0" providerId="LiveId" clId="{7F12F71C-D73C-4716-90BB-4ECADA67A30F}" dt="2024-07-24T13:03:22.298" v="1924" actId="20577"/>
          <ac:spMkLst>
            <pc:docMk/>
            <pc:sldMk cId="507554638" sldId="266"/>
            <ac:spMk id="30" creationId="{51EB6F3D-A30E-D2B9-D39D-DFE3C33860E2}"/>
          </ac:spMkLst>
        </pc:spChg>
        <pc:grpChg chg="del">
          <ac:chgData name="Laura Kriszgruber" userId="ff003247ba18f7a0" providerId="LiveId" clId="{7F12F71C-D73C-4716-90BB-4ECADA67A30F}" dt="2024-07-24T12:49:56.645" v="1625" actId="478"/>
          <ac:grpSpMkLst>
            <pc:docMk/>
            <pc:sldMk cId="507554638" sldId="266"/>
            <ac:grpSpMk id="6" creationId="{F5390E22-A135-AAD5-2CF7-D5237F43325D}"/>
          </ac:grpSpMkLst>
        </pc:grpChg>
        <pc:picChg chg="add del mod">
          <ac:chgData name="Laura Kriszgruber" userId="ff003247ba18f7a0" providerId="LiveId" clId="{7F12F71C-D73C-4716-90BB-4ECADA67A30F}" dt="2024-07-24T12:47:37.376" v="1611" actId="478"/>
          <ac:picMkLst>
            <pc:docMk/>
            <pc:sldMk cId="507554638" sldId="266"/>
            <ac:picMk id="3" creationId="{43C71E34-637B-B5B8-71CE-C616D9F3468A}"/>
          </ac:picMkLst>
        </pc:picChg>
        <pc:picChg chg="add del mod">
          <ac:chgData name="Laura Kriszgruber" userId="ff003247ba18f7a0" providerId="LiveId" clId="{7F12F71C-D73C-4716-90BB-4ECADA67A30F}" dt="2024-07-24T12:49:43.525" v="1619" actId="478"/>
          <ac:picMkLst>
            <pc:docMk/>
            <pc:sldMk cId="507554638" sldId="266"/>
            <ac:picMk id="11" creationId="{81CFFE4B-EFD6-6B7B-0F18-C095CFDE7EF0}"/>
          </ac:picMkLst>
        </pc:picChg>
        <pc:picChg chg="add del mod">
          <ac:chgData name="Laura Kriszgruber" userId="ff003247ba18f7a0" providerId="LiveId" clId="{7F12F71C-D73C-4716-90BB-4ECADA67A30F}" dt="2024-07-24T12:50:42.920" v="1632" actId="478"/>
          <ac:picMkLst>
            <pc:docMk/>
            <pc:sldMk cId="507554638" sldId="266"/>
            <ac:picMk id="13" creationId="{E2C79BBC-F076-A47F-A163-AF7C3562405E}"/>
          </ac:picMkLst>
        </pc:picChg>
        <pc:picChg chg="add del mod">
          <ac:chgData name="Laura Kriszgruber" userId="ff003247ba18f7a0" providerId="LiveId" clId="{7F12F71C-D73C-4716-90BB-4ECADA67A30F}" dt="2024-07-24T12:59:18.837" v="1859" actId="1076"/>
          <ac:picMkLst>
            <pc:docMk/>
            <pc:sldMk cId="507554638" sldId="266"/>
            <ac:picMk id="16" creationId="{A2456288-3F80-0EAA-0225-3AA2C265FA93}"/>
          </ac:picMkLst>
        </pc:picChg>
        <pc:picChg chg="add del mod">
          <ac:chgData name="Laura Kriszgruber" userId="ff003247ba18f7a0" providerId="LiveId" clId="{7F12F71C-D73C-4716-90BB-4ECADA67A30F}" dt="2024-07-24T12:57:39.429" v="1807" actId="478"/>
          <ac:picMkLst>
            <pc:docMk/>
            <pc:sldMk cId="507554638" sldId="266"/>
            <ac:picMk id="19" creationId="{E024DA5E-AB03-D1BD-D48A-C551F84DB85E}"/>
          </ac:picMkLst>
        </pc:picChg>
        <pc:picChg chg="add mod modCrop">
          <ac:chgData name="Laura Kriszgruber" userId="ff003247ba18f7a0" providerId="LiveId" clId="{7F12F71C-D73C-4716-90BB-4ECADA67A30F}" dt="2024-07-24T12:59:16.229" v="1858" actId="1076"/>
          <ac:picMkLst>
            <pc:docMk/>
            <pc:sldMk cId="507554638" sldId="266"/>
            <ac:picMk id="23" creationId="{CE66F28A-09C9-95C2-BA4C-97582B6F4D6E}"/>
          </ac:picMkLst>
        </pc:picChg>
      </pc:sldChg>
      <pc:sldChg chg="addSp delSp modSp add mod modTransition modAnim modNotesTx">
        <pc:chgData name="Laura Kriszgruber" userId="ff003247ba18f7a0" providerId="LiveId" clId="{7F12F71C-D73C-4716-90BB-4ECADA67A30F}" dt="2024-07-24T14:59:55.433" v="3131"/>
        <pc:sldMkLst>
          <pc:docMk/>
          <pc:sldMk cId="1193434377" sldId="267"/>
        </pc:sldMkLst>
        <pc:spChg chg="add del mod">
          <ac:chgData name="Laura Kriszgruber" userId="ff003247ba18f7a0" providerId="LiveId" clId="{7F12F71C-D73C-4716-90BB-4ECADA67A30F}" dt="2024-07-24T13:06:15.039" v="1949" actId="478"/>
          <ac:spMkLst>
            <pc:docMk/>
            <pc:sldMk cId="1193434377" sldId="267"/>
            <ac:spMk id="6" creationId="{D69559F3-FE2D-347E-5121-6FB7AC0770C2}"/>
          </ac:spMkLst>
        </pc:spChg>
        <pc:spChg chg="del">
          <ac:chgData name="Laura Kriszgruber" userId="ff003247ba18f7a0" providerId="LiveId" clId="{7F12F71C-D73C-4716-90BB-4ECADA67A30F}" dt="2024-07-24T14:14:31.203" v="2886" actId="478"/>
          <ac:spMkLst>
            <pc:docMk/>
            <pc:sldMk cId="1193434377" sldId="267"/>
            <ac:spMk id="8" creationId="{69032ECE-5BE9-66A2-A78D-80F6656281EC}"/>
          </ac:spMkLst>
        </pc:spChg>
        <pc:spChg chg="mod">
          <ac:chgData name="Laura Kriszgruber" userId="ff003247ba18f7a0" providerId="LiveId" clId="{7F12F71C-D73C-4716-90BB-4ECADA67A30F}" dt="2024-07-24T13:04:03.006" v="1928"/>
          <ac:spMkLst>
            <pc:docMk/>
            <pc:sldMk cId="1193434377" sldId="267"/>
            <ac:spMk id="9" creationId="{18E5D32E-D1E3-721C-5C3C-D8C6CC3439E8}"/>
          </ac:spMkLst>
        </pc:spChg>
        <pc:spChg chg="add del mod">
          <ac:chgData name="Laura Kriszgruber" userId="ff003247ba18f7a0" providerId="LiveId" clId="{7F12F71C-D73C-4716-90BB-4ECADA67A30F}" dt="2024-07-24T14:14:30.214" v="2885" actId="478"/>
          <ac:spMkLst>
            <pc:docMk/>
            <pc:sldMk cId="1193434377" sldId="267"/>
            <ac:spMk id="10" creationId="{C630C9CC-CA43-987C-0D41-4CF562381808}"/>
          </ac:spMkLst>
        </pc:spChg>
        <pc:spChg chg="add mod">
          <ac:chgData name="Laura Kriszgruber" userId="ff003247ba18f7a0" providerId="LiveId" clId="{7F12F71C-D73C-4716-90BB-4ECADA67A30F}" dt="2024-07-24T14:14:28.458" v="2884"/>
          <ac:spMkLst>
            <pc:docMk/>
            <pc:sldMk cId="1193434377" sldId="267"/>
            <ac:spMk id="11" creationId="{244D1718-65D5-1BBE-1F63-E2154DD51277}"/>
          </ac:spMkLst>
        </pc:spChg>
        <pc:spChg chg="del">
          <ac:chgData name="Laura Kriszgruber" userId="ff003247ba18f7a0" providerId="LiveId" clId="{7F12F71C-D73C-4716-90BB-4ECADA67A30F}" dt="2024-07-24T13:05:47.543" v="1938" actId="478"/>
          <ac:spMkLst>
            <pc:docMk/>
            <pc:sldMk cId="1193434377" sldId="267"/>
            <ac:spMk id="20" creationId="{FA53B328-081B-14C0-D5E8-99BD506B4C6B}"/>
          </ac:spMkLst>
        </pc:spChg>
        <pc:spChg chg="del">
          <ac:chgData name="Laura Kriszgruber" userId="ff003247ba18f7a0" providerId="LiveId" clId="{7F12F71C-D73C-4716-90BB-4ECADA67A30F}" dt="2024-07-24T13:05:48.941" v="1939" actId="478"/>
          <ac:spMkLst>
            <pc:docMk/>
            <pc:sldMk cId="1193434377" sldId="267"/>
            <ac:spMk id="21" creationId="{E7C09C53-E0BC-534F-CB60-BF18AE367493}"/>
          </ac:spMkLst>
        </pc:spChg>
        <pc:spChg chg="mod">
          <ac:chgData name="Laura Kriszgruber" userId="ff003247ba18f7a0" providerId="LiveId" clId="{7F12F71C-D73C-4716-90BB-4ECADA67A30F}" dt="2024-07-24T13:06:40.160" v="1972" actId="20577"/>
          <ac:spMkLst>
            <pc:docMk/>
            <pc:sldMk cId="1193434377" sldId="267"/>
            <ac:spMk id="26" creationId="{C138D941-62F1-878B-64B8-617BF406A07C}"/>
          </ac:spMkLst>
        </pc:spChg>
        <pc:spChg chg="mod">
          <ac:chgData name="Laura Kriszgruber" userId="ff003247ba18f7a0" providerId="LiveId" clId="{7F12F71C-D73C-4716-90BB-4ECADA67A30F}" dt="2024-07-24T13:10:40.249" v="1990" actId="5793"/>
          <ac:spMkLst>
            <pc:docMk/>
            <pc:sldMk cId="1193434377" sldId="267"/>
            <ac:spMk id="30" creationId="{51EB6F3D-A30E-D2B9-D39D-DFE3C33860E2}"/>
          </ac:spMkLst>
        </pc:spChg>
        <pc:picChg chg="add mod">
          <ac:chgData name="Laura Kriszgruber" userId="ff003247ba18f7a0" providerId="LiveId" clId="{7F12F71C-D73C-4716-90BB-4ECADA67A30F}" dt="2024-07-24T13:06:23.922" v="1951" actId="208"/>
          <ac:picMkLst>
            <pc:docMk/>
            <pc:sldMk cId="1193434377" sldId="267"/>
            <ac:picMk id="3" creationId="{5E5129EB-96B4-1D21-17D1-7C85F16F2A2A}"/>
          </ac:picMkLst>
        </pc:picChg>
        <pc:picChg chg="add del mod">
          <ac:chgData name="Laura Kriszgruber" userId="ff003247ba18f7a0" providerId="LiveId" clId="{7F12F71C-D73C-4716-90BB-4ECADA67A30F}" dt="2024-07-24T13:05:57.554" v="1946" actId="478"/>
          <ac:picMkLst>
            <pc:docMk/>
            <pc:sldMk cId="1193434377" sldId="267"/>
            <ac:picMk id="4" creationId="{784B529A-5297-0278-B5ED-EDBAC0212E30}"/>
          </ac:picMkLst>
        </pc:picChg>
        <pc:picChg chg="del">
          <ac:chgData name="Laura Kriszgruber" userId="ff003247ba18f7a0" providerId="LiveId" clId="{7F12F71C-D73C-4716-90BB-4ECADA67A30F}" dt="2024-07-24T13:04:18.291" v="1932" actId="478"/>
          <ac:picMkLst>
            <pc:docMk/>
            <pc:sldMk cId="1193434377" sldId="267"/>
            <ac:picMk id="16" creationId="{A2456288-3F80-0EAA-0225-3AA2C265FA93}"/>
          </ac:picMkLst>
        </pc:picChg>
        <pc:picChg chg="del">
          <ac:chgData name="Laura Kriszgruber" userId="ff003247ba18f7a0" providerId="LiveId" clId="{7F12F71C-D73C-4716-90BB-4ECADA67A30F}" dt="2024-07-24T13:04:17.731" v="1931" actId="478"/>
          <ac:picMkLst>
            <pc:docMk/>
            <pc:sldMk cId="1193434377" sldId="267"/>
            <ac:picMk id="23" creationId="{CE66F28A-09C9-95C2-BA4C-97582B6F4D6E}"/>
          </ac:picMkLst>
        </pc:picChg>
      </pc:sldChg>
      <pc:sldChg chg="addSp delSp modSp new mod modTransition modClrScheme modAnim chgLayout modNotesTx">
        <pc:chgData name="Laura Kriszgruber" userId="ff003247ba18f7a0" providerId="LiveId" clId="{7F12F71C-D73C-4716-90BB-4ECADA67A30F}" dt="2024-07-25T09:25:40.552" v="3205" actId="1038"/>
        <pc:sldMkLst>
          <pc:docMk/>
          <pc:sldMk cId="1972606602" sldId="268"/>
        </pc:sldMkLst>
        <pc:spChg chg="del mod ord">
          <ac:chgData name="Laura Kriszgruber" userId="ff003247ba18f7a0" providerId="LiveId" clId="{7F12F71C-D73C-4716-90BB-4ECADA67A30F}" dt="2024-07-24T13:13:43.713" v="1994" actId="700"/>
          <ac:spMkLst>
            <pc:docMk/>
            <pc:sldMk cId="1972606602" sldId="268"/>
            <ac:spMk id="2" creationId="{387A2BF0-1A1C-6441-CD6D-D2CD0A374D56}"/>
          </ac:spMkLst>
        </pc:spChg>
        <pc:spChg chg="add del mod">
          <ac:chgData name="Laura Kriszgruber" userId="ff003247ba18f7a0" providerId="LiveId" clId="{7F12F71C-D73C-4716-90BB-4ECADA67A30F}" dt="2024-07-24T15:06:26.056" v="3155" actId="21"/>
          <ac:spMkLst>
            <pc:docMk/>
            <pc:sldMk cId="1972606602" sldId="268"/>
            <ac:spMk id="2" creationId="{8FE3FAB3-2201-EC4D-A9F0-96D2ACF07A8E}"/>
          </ac:spMkLst>
        </pc:spChg>
        <pc:spChg chg="del mod ord">
          <ac:chgData name="Laura Kriszgruber" userId="ff003247ba18f7a0" providerId="LiveId" clId="{7F12F71C-D73C-4716-90BB-4ECADA67A30F}" dt="2024-07-24T13:13:43.713" v="1994" actId="700"/>
          <ac:spMkLst>
            <pc:docMk/>
            <pc:sldMk cId="1972606602" sldId="268"/>
            <ac:spMk id="3" creationId="{1ED76C26-2431-A287-B439-F6C49E87FC4F}"/>
          </ac:spMkLst>
        </pc:spChg>
        <pc:spChg chg="del mod ord">
          <ac:chgData name="Laura Kriszgruber" userId="ff003247ba18f7a0" providerId="LiveId" clId="{7F12F71C-D73C-4716-90BB-4ECADA67A30F}" dt="2024-07-24T13:13:43.713" v="1994" actId="700"/>
          <ac:spMkLst>
            <pc:docMk/>
            <pc:sldMk cId="1972606602" sldId="268"/>
            <ac:spMk id="4" creationId="{273127BB-B7D3-47FC-F798-D1ACB1DC370B}"/>
          </ac:spMkLst>
        </pc:spChg>
        <pc:spChg chg="add del mod">
          <ac:chgData name="Laura Kriszgruber" userId="ff003247ba18f7a0" providerId="LiveId" clId="{7F12F71C-D73C-4716-90BB-4ECADA67A30F}" dt="2024-07-24T13:17:02.879" v="2020" actId="478"/>
          <ac:spMkLst>
            <pc:docMk/>
            <pc:sldMk cId="1972606602" sldId="268"/>
            <ac:spMk id="5" creationId="{27456090-A4AE-4C37-3A3B-F48EFC37EE47}"/>
          </ac:spMkLst>
        </pc:spChg>
        <pc:spChg chg="add mod">
          <ac:chgData name="Laura Kriszgruber" userId="ff003247ba18f7a0" providerId="LiveId" clId="{7F12F71C-D73C-4716-90BB-4ECADA67A30F}" dt="2024-07-24T13:17:28.972" v="2024" actId="1076"/>
          <ac:spMkLst>
            <pc:docMk/>
            <pc:sldMk cId="1972606602" sldId="268"/>
            <ac:spMk id="6" creationId="{FFF7EB7B-4AC0-63DE-11A5-2087A15AE11F}"/>
          </ac:spMkLst>
        </pc:spChg>
        <pc:spChg chg="add del mod ord">
          <ac:chgData name="Laura Kriszgruber" userId="ff003247ba18f7a0" providerId="LiveId" clId="{7F12F71C-D73C-4716-90BB-4ECADA67A30F}" dt="2024-07-24T13:24:51.117" v="2269" actId="478"/>
          <ac:spMkLst>
            <pc:docMk/>
            <pc:sldMk cId="1972606602" sldId="268"/>
            <ac:spMk id="8" creationId="{FE94866B-1D86-AAE7-383B-E984A1DBE179}"/>
          </ac:spMkLst>
        </pc:spChg>
        <pc:spChg chg="add del mod ord">
          <ac:chgData name="Laura Kriszgruber" userId="ff003247ba18f7a0" providerId="LiveId" clId="{7F12F71C-D73C-4716-90BB-4ECADA67A30F}" dt="2024-07-24T13:13:54.310" v="1996"/>
          <ac:spMkLst>
            <pc:docMk/>
            <pc:sldMk cId="1972606602" sldId="268"/>
            <ac:spMk id="9" creationId="{51EB0076-3723-581A-4067-4BBE91D55FA8}"/>
          </ac:spMkLst>
        </pc:spChg>
        <pc:spChg chg="add del mod ord">
          <ac:chgData name="Laura Kriszgruber" userId="ff003247ba18f7a0" providerId="LiveId" clId="{7F12F71C-D73C-4716-90BB-4ECADA67A30F}" dt="2024-07-24T13:21:21.958" v="2217" actId="478"/>
          <ac:spMkLst>
            <pc:docMk/>
            <pc:sldMk cId="1972606602" sldId="268"/>
            <ac:spMk id="10" creationId="{05CC01E8-1273-225A-F2A7-837D8686FDF6}"/>
          </ac:spMkLst>
        </pc:spChg>
        <pc:spChg chg="add mod ord">
          <ac:chgData name="Laura Kriszgruber" userId="ff003247ba18f7a0" providerId="LiveId" clId="{7F12F71C-D73C-4716-90BB-4ECADA67A30F}" dt="2024-07-24T13:17:54.702" v="2029" actId="13244"/>
          <ac:spMkLst>
            <pc:docMk/>
            <pc:sldMk cId="1972606602" sldId="268"/>
            <ac:spMk id="13" creationId="{981D5F09-B765-AA1F-5C3D-CF6B658C07CD}"/>
          </ac:spMkLst>
        </pc:spChg>
        <pc:spChg chg="add mod">
          <ac:chgData name="Laura Kriszgruber" userId="ff003247ba18f7a0" providerId="LiveId" clId="{7F12F71C-D73C-4716-90BB-4ECADA67A30F}" dt="2024-07-25T09:25:40.552" v="3205" actId="1038"/>
          <ac:spMkLst>
            <pc:docMk/>
            <pc:sldMk cId="1972606602" sldId="268"/>
            <ac:spMk id="14" creationId="{27746F1E-1EEF-0B87-2573-3941C7FF6856}"/>
          </ac:spMkLst>
        </pc:spChg>
        <pc:spChg chg="add mod">
          <ac:chgData name="Laura Kriszgruber" userId="ff003247ba18f7a0" providerId="LiveId" clId="{7F12F71C-D73C-4716-90BB-4ECADA67A30F}" dt="2024-07-24T13:24:40.521" v="2266"/>
          <ac:spMkLst>
            <pc:docMk/>
            <pc:sldMk cId="1972606602" sldId="268"/>
            <ac:spMk id="15" creationId="{C7D4D223-E914-CD4A-6E6A-BB93B1114182}"/>
          </ac:spMkLst>
        </pc:spChg>
        <pc:spChg chg="add mod">
          <ac:chgData name="Laura Kriszgruber" userId="ff003247ba18f7a0" providerId="LiveId" clId="{7F12F71C-D73C-4716-90BB-4ECADA67A30F}" dt="2024-07-24T13:25:06.046" v="2274" actId="20577"/>
          <ac:spMkLst>
            <pc:docMk/>
            <pc:sldMk cId="1972606602" sldId="268"/>
            <ac:spMk id="16" creationId="{1877F33D-98E7-FAE9-2AF1-25397802E710}"/>
          </ac:spMkLst>
        </pc:spChg>
        <pc:spChg chg="add mod ord">
          <ac:chgData name="Laura Kriszgruber" userId="ff003247ba18f7a0" providerId="LiveId" clId="{7F12F71C-D73C-4716-90BB-4ECADA67A30F}" dt="2024-07-24T13:52:30.888" v="2550" actId="13244"/>
          <ac:spMkLst>
            <pc:docMk/>
            <pc:sldMk cId="1972606602" sldId="268"/>
            <ac:spMk id="19" creationId="{A086C902-1EF5-C3AB-F08E-527EF4D03DA3}"/>
          </ac:spMkLst>
        </pc:spChg>
        <pc:spChg chg="add del mod ord">
          <ac:chgData name="Laura Kriszgruber" userId="ff003247ba18f7a0" providerId="LiveId" clId="{7F12F71C-D73C-4716-90BB-4ECADA67A30F}" dt="2024-07-24T13:52:40.550" v="2552" actId="478"/>
          <ac:spMkLst>
            <pc:docMk/>
            <pc:sldMk cId="1972606602" sldId="268"/>
            <ac:spMk id="20" creationId="{E9BF2518-AC57-9487-A6B9-5A423DBB727C}"/>
          </ac:spMkLst>
        </pc:spChg>
        <pc:spChg chg="add mod ord">
          <ac:chgData name="Laura Kriszgruber" userId="ff003247ba18f7a0" providerId="LiveId" clId="{7F12F71C-D73C-4716-90BB-4ECADA67A30F}" dt="2024-07-24T13:52:44.363" v="2553" actId="1076"/>
          <ac:spMkLst>
            <pc:docMk/>
            <pc:sldMk cId="1972606602" sldId="268"/>
            <ac:spMk id="21" creationId="{2099CA21-F790-15DA-D43E-2D4ADFC71952}"/>
          </ac:spMkLst>
        </pc:spChg>
        <pc:spChg chg="add mod ord">
          <ac:chgData name="Laura Kriszgruber" userId="ff003247ba18f7a0" providerId="LiveId" clId="{7F12F71C-D73C-4716-90BB-4ECADA67A30F}" dt="2024-07-24T13:52:30.888" v="2550" actId="13244"/>
          <ac:spMkLst>
            <pc:docMk/>
            <pc:sldMk cId="1972606602" sldId="268"/>
            <ac:spMk id="22" creationId="{22152D4E-40E7-A852-FD2F-FD0D5E5621D5}"/>
          </ac:spMkLst>
        </pc:spChg>
        <pc:spChg chg="add del mod ord">
          <ac:chgData name="Laura Kriszgruber" userId="ff003247ba18f7a0" providerId="LiveId" clId="{7F12F71C-D73C-4716-90BB-4ECADA67A30F}" dt="2024-07-24T13:52:46.701" v="2554" actId="478"/>
          <ac:spMkLst>
            <pc:docMk/>
            <pc:sldMk cId="1972606602" sldId="268"/>
            <ac:spMk id="23" creationId="{15C8A7AB-CC13-D73F-2E93-582C454643E5}"/>
          </ac:spMkLst>
        </pc:spChg>
        <pc:spChg chg="add mod">
          <ac:chgData name="Laura Kriszgruber" userId="ff003247ba18f7a0" providerId="LiveId" clId="{7F12F71C-D73C-4716-90BB-4ECADA67A30F}" dt="2024-07-24T13:52:51.838" v="2556" actId="1076"/>
          <ac:spMkLst>
            <pc:docMk/>
            <pc:sldMk cId="1972606602" sldId="268"/>
            <ac:spMk id="24" creationId="{2AF7CC33-3AF0-2491-6CE6-E74B3936D0B2}"/>
          </ac:spMkLst>
        </pc:spChg>
        <pc:spChg chg="del">
          <ac:chgData name="Laura Kriszgruber" userId="ff003247ba18f7a0" providerId="LiveId" clId="{7F12F71C-D73C-4716-90BB-4ECADA67A30F}" dt="2024-07-24T14:14:26.425" v="2883" actId="478"/>
          <ac:spMkLst>
            <pc:docMk/>
            <pc:sldMk cId="1972606602" sldId="268"/>
            <ac:spMk id="25" creationId="{3D9AA625-35C9-C687-117B-4956A637E004}"/>
          </ac:spMkLst>
        </pc:spChg>
        <pc:spChg chg="add del mod">
          <ac:chgData name="Laura Kriszgruber" userId="ff003247ba18f7a0" providerId="LiveId" clId="{7F12F71C-D73C-4716-90BB-4ECADA67A30F}" dt="2024-07-24T14:14:24.948" v="2882" actId="478"/>
          <ac:spMkLst>
            <pc:docMk/>
            <pc:sldMk cId="1972606602" sldId="268"/>
            <ac:spMk id="26" creationId="{F58E0AEF-74EA-F927-A528-1AA0D1A029C0}"/>
          </ac:spMkLst>
        </pc:spChg>
        <pc:spChg chg="add mod">
          <ac:chgData name="Laura Kriszgruber" userId="ff003247ba18f7a0" providerId="LiveId" clId="{7F12F71C-D73C-4716-90BB-4ECADA67A30F}" dt="2024-07-24T14:14:23.235" v="2881"/>
          <ac:spMkLst>
            <pc:docMk/>
            <pc:sldMk cId="1972606602" sldId="268"/>
            <ac:spMk id="27" creationId="{67E57404-F3D9-EABF-C470-B5E99B239BD7}"/>
          </ac:spMkLst>
        </pc:spChg>
        <pc:picChg chg="add del mod">
          <ac:chgData name="Laura Kriszgruber" userId="ff003247ba18f7a0" providerId="LiveId" clId="{7F12F71C-D73C-4716-90BB-4ECADA67A30F}" dt="2024-07-24T13:16:54.294" v="2017" actId="478"/>
          <ac:picMkLst>
            <pc:docMk/>
            <pc:sldMk cId="1972606602" sldId="268"/>
            <ac:picMk id="7" creationId="{6AB50D64-2EF9-B1BE-1C1B-17D77C8ACA73}"/>
          </ac:picMkLst>
        </pc:picChg>
        <pc:picChg chg="add mod">
          <ac:chgData name="Laura Kriszgruber" userId="ff003247ba18f7a0" providerId="LiveId" clId="{7F12F71C-D73C-4716-90BB-4ECADA67A30F}" dt="2024-07-24T13:26:57.854" v="2290" actId="1076"/>
          <ac:picMkLst>
            <pc:docMk/>
            <pc:sldMk cId="1972606602" sldId="268"/>
            <ac:picMk id="12" creationId="{EBC28DC4-B94C-7992-FA4A-98096E259042}"/>
          </ac:picMkLst>
        </pc:picChg>
        <pc:picChg chg="add mod">
          <ac:chgData name="Laura Kriszgruber" userId="ff003247ba18f7a0" providerId="LiveId" clId="{7F12F71C-D73C-4716-90BB-4ECADA67A30F}" dt="2024-07-24T14:54:51.108" v="3112" actId="208"/>
          <ac:picMkLst>
            <pc:docMk/>
            <pc:sldMk cId="1972606602" sldId="268"/>
            <ac:picMk id="18" creationId="{573435B4-9A7D-A2BF-444A-324DA41D196B}"/>
          </ac:picMkLst>
        </pc:picChg>
        <pc:picChg chg="add del mod">
          <ac:chgData name="Laura Kriszgruber" userId="ff003247ba18f7a0" providerId="LiveId" clId="{7F12F71C-D73C-4716-90BB-4ECADA67A30F}" dt="2024-07-24T13:26:51.186" v="2287" actId="478"/>
          <ac:picMkLst>
            <pc:docMk/>
            <pc:sldMk cId="1972606602" sldId="268"/>
            <ac:picMk id="10242" creationId="{8A580846-C2BD-13A1-DA28-CC29B91E3D8D}"/>
          </ac:picMkLst>
        </pc:picChg>
      </pc:sldChg>
      <pc:sldChg chg="addSp delSp modSp new mod modTransition modAnim modNotesTx">
        <pc:chgData name="Laura Kriszgruber" userId="ff003247ba18f7a0" providerId="LiveId" clId="{7F12F71C-D73C-4716-90BB-4ECADA67A30F}" dt="2024-07-25T10:59:09.065" v="3297" actId="1037"/>
        <pc:sldMkLst>
          <pc:docMk/>
          <pc:sldMk cId="552500541" sldId="269"/>
        </pc:sldMkLst>
        <pc:spChg chg="mod">
          <ac:chgData name="Laura Kriszgruber" userId="ff003247ba18f7a0" providerId="LiveId" clId="{7F12F71C-D73C-4716-90BB-4ECADA67A30F}" dt="2024-07-25T10:59:09.065" v="3297" actId="1037"/>
          <ac:spMkLst>
            <pc:docMk/>
            <pc:sldMk cId="552500541" sldId="269"/>
            <ac:spMk id="2" creationId="{15D46D4C-7E9A-44E4-6076-F486F8143E0D}"/>
          </ac:spMkLst>
        </pc:spChg>
        <pc:spChg chg="del">
          <ac:chgData name="Laura Kriszgruber" userId="ff003247ba18f7a0" providerId="LiveId" clId="{7F12F71C-D73C-4716-90BB-4ECADA67A30F}" dt="2024-07-24T13:44:56.627" v="2447"/>
          <ac:spMkLst>
            <pc:docMk/>
            <pc:sldMk cId="552500541" sldId="269"/>
            <ac:spMk id="3" creationId="{3258B24E-58DA-2BE6-8B07-A39C81F33134}"/>
          </ac:spMkLst>
        </pc:spChg>
        <pc:spChg chg="add mod ord">
          <ac:chgData name="Laura Kriszgruber" userId="ff003247ba18f7a0" providerId="LiveId" clId="{7F12F71C-D73C-4716-90BB-4ECADA67A30F}" dt="2024-07-24T13:47:29.917" v="2478" actId="1076"/>
          <ac:spMkLst>
            <pc:docMk/>
            <pc:sldMk cId="552500541" sldId="269"/>
            <ac:spMk id="6" creationId="{04841B99-C826-D656-EF8B-91D2DE6D77B1}"/>
          </ac:spMkLst>
        </pc:spChg>
        <pc:spChg chg="add mod ord">
          <ac:chgData name="Laura Kriszgruber" userId="ff003247ba18f7a0" providerId="LiveId" clId="{7F12F71C-D73C-4716-90BB-4ECADA67A30F}" dt="2024-07-24T13:46:05.172" v="2460" actId="13244"/>
          <ac:spMkLst>
            <pc:docMk/>
            <pc:sldMk cId="552500541" sldId="269"/>
            <ac:spMk id="7" creationId="{734429BF-B72B-236A-910A-32D3DC1989FE}"/>
          </ac:spMkLst>
        </pc:spChg>
        <pc:spChg chg="add del mod">
          <ac:chgData name="Laura Kriszgruber" userId="ff003247ba18f7a0" providerId="LiveId" clId="{7F12F71C-D73C-4716-90BB-4ECADA67A30F}" dt="2024-07-24T13:46:25.432" v="2465" actId="478"/>
          <ac:spMkLst>
            <pc:docMk/>
            <pc:sldMk cId="552500541" sldId="269"/>
            <ac:spMk id="8" creationId="{22F3739E-BBB2-967A-76F7-2D171305D3EF}"/>
          </ac:spMkLst>
        </pc:spChg>
        <pc:spChg chg="add del mod ord">
          <ac:chgData name="Laura Kriszgruber" userId="ff003247ba18f7a0" providerId="LiveId" clId="{7F12F71C-D73C-4716-90BB-4ECADA67A30F}" dt="2024-07-24T13:47:29.917" v="2478" actId="1076"/>
          <ac:spMkLst>
            <pc:docMk/>
            <pc:sldMk cId="552500541" sldId="269"/>
            <ac:spMk id="9" creationId="{4F5F05A9-515F-F8AB-B691-1DA08D2021BF}"/>
          </ac:spMkLst>
        </pc:spChg>
        <pc:spChg chg="add mod ord">
          <ac:chgData name="Laura Kriszgruber" userId="ff003247ba18f7a0" providerId="LiveId" clId="{7F12F71C-D73C-4716-90BB-4ECADA67A30F}" dt="2024-07-24T13:47:40.391" v="2479" actId="1076"/>
          <ac:spMkLst>
            <pc:docMk/>
            <pc:sldMk cId="552500541" sldId="269"/>
            <ac:spMk id="10" creationId="{486D3D14-B809-65AF-EA97-4CD1FA2A829C}"/>
          </ac:spMkLst>
        </pc:spChg>
        <pc:spChg chg="add mod">
          <ac:chgData name="Laura Kriszgruber" userId="ff003247ba18f7a0" providerId="LiveId" clId="{7F12F71C-D73C-4716-90BB-4ECADA67A30F}" dt="2024-07-24T13:46:45.867" v="2472"/>
          <ac:spMkLst>
            <pc:docMk/>
            <pc:sldMk cId="552500541" sldId="269"/>
            <ac:spMk id="11" creationId="{4F5F05A9-515F-F8AB-B691-1DA08D2021BF}"/>
          </ac:spMkLst>
        </pc:spChg>
        <pc:spChg chg="add mod ord">
          <ac:chgData name="Laura Kriszgruber" userId="ff003247ba18f7a0" providerId="LiveId" clId="{7F12F71C-D73C-4716-90BB-4ECADA67A30F}" dt="2024-07-24T13:47:42.950" v="2480" actId="13244"/>
          <ac:spMkLst>
            <pc:docMk/>
            <pc:sldMk cId="552500541" sldId="269"/>
            <ac:spMk id="12" creationId="{071D8424-2F94-F9FD-B8D3-1077852B61A6}"/>
          </ac:spMkLst>
        </pc:spChg>
        <pc:spChg chg="add mod">
          <ac:chgData name="Laura Kriszgruber" userId="ff003247ba18f7a0" providerId="LiveId" clId="{7F12F71C-D73C-4716-90BB-4ECADA67A30F}" dt="2024-07-25T10:59:00.931" v="3279" actId="1037"/>
          <ac:spMkLst>
            <pc:docMk/>
            <pc:sldMk cId="552500541" sldId="269"/>
            <ac:spMk id="13" creationId="{848B53FD-BFE7-5606-7DD3-0405189EBC0A}"/>
          </ac:spMkLst>
        </pc:spChg>
        <pc:spChg chg="add mod">
          <ac:chgData name="Laura Kriszgruber" userId="ff003247ba18f7a0" providerId="LiveId" clId="{7F12F71C-D73C-4716-90BB-4ECADA67A30F}" dt="2024-07-24T14:08:21.336" v="2750" actId="14100"/>
          <ac:spMkLst>
            <pc:docMk/>
            <pc:sldMk cId="552500541" sldId="269"/>
            <ac:spMk id="15" creationId="{D524EEB8-6B36-54A4-7628-96F3D313A476}"/>
          </ac:spMkLst>
        </pc:spChg>
        <pc:spChg chg="add mod ord">
          <ac:chgData name="Laura Kriszgruber" userId="ff003247ba18f7a0" providerId="LiveId" clId="{7F12F71C-D73C-4716-90BB-4ECADA67A30F}" dt="2024-07-24T14:08:24.310" v="2751" actId="14100"/>
          <ac:spMkLst>
            <pc:docMk/>
            <pc:sldMk cId="552500541" sldId="269"/>
            <ac:spMk id="16" creationId="{385C5936-32F7-DB74-1AD7-3FB589594FF4}"/>
          </ac:spMkLst>
        </pc:spChg>
        <pc:spChg chg="del">
          <ac:chgData name="Laura Kriszgruber" userId="ff003247ba18f7a0" providerId="LiveId" clId="{7F12F71C-D73C-4716-90BB-4ECADA67A30F}" dt="2024-07-24T14:33:11.930" v="2994" actId="478"/>
          <ac:spMkLst>
            <pc:docMk/>
            <pc:sldMk cId="552500541" sldId="269"/>
            <ac:spMk id="17" creationId="{B5EA5FA3-1D81-7DEC-5D14-F605EAA8E2CF}"/>
          </ac:spMkLst>
        </pc:spChg>
        <pc:spChg chg="add mod">
          <ac:chgData name="Laura Kriszgruber" userId="ff003247ba18f7a0" providerId="LiveId" clId="{7F12F71C-D73C-4716-90BB-4ECADA67A30F}" dt="2024-07-24T14:14:09.785" v="2874" actId="1038"/>
          <ac:spMkLst>
            <pc:docMk/>
            <pc:sldMk cId="552500541" sldId="269"/>
            <ac:spMk id="18" creationId="{6054916B-52A7-B2D9-8CC6-25CB42065B65}"/>
          </ac:spMkLst>
        </pc:spChg>
        <pc:picChg chg="add mod ord">
          <ac:chgData name="Laura Kriszgruber" userId="ff003247ba18f7a0" providerId="LiveId" clId="{7F12F71C-D73C-4716-90BB-4ECADA67A30F}" dt="2024-07-24T13:47:24.965" v="2477" actId="1076"/>
          <ac:picMkLst>
            <pc:docMk/>
            <pc:sldMk cId="552500541" sldId="269"/>
            <ac:picMk id="5" creationId="{D600FED6-3993-ECBF-6ACE-F792E95FF243}"/>
          </ac:picMkLst>
        </pc:picChg>
      </pc:sldChg>
      <pc:sldChg chg="add del">
        <pc:chgData name="Laura Kriszgruber" userId="ff003247ba18f7a0" providerId="LiveId" clId="{7F12F71C-D73C-4716-90BB-4ECADA67A30F}" dt="2024-07-24T13:44:21.309" v="2432" actId="47"/>
        <pc:sldMkLst>
          <pc:docMk/>
          <pc:sldMk cId="560587626" sldId="269"/>
        </pc:sldMkLst>
      </pc:sldChg>
      <pc:sldChg chg="addSp delSp modSp new mod ord modTransition setBg modAnim modNotesTx">
        <pc:chgData name="Laura Kriszgruber" userId="ff003247ba18f7a0" providerId="LiveId" clId="{7F12F71C-D73C-4716-90BB-4ECADA67A30F}" dt="2024-07-24T14:59:55.433" v="3131"/>
        <pc:sldMkLst>
          <pc:docMk/>
          <pc:sldMk cId="1435764773" sldId="270"/>
        </pc:sldMkLst>
        <pc:spChg chg="add del">
          <ac:chgData name="Laura Kriszgruber" userId="ff003247ba18f7a0" providerId="LiveId" clId="{7F12F71C-D73C-4716-90BB-4ECADA67A30F}" dt="2024-07-24T13:54:27.252" v="2564" actId="26606"/>
          <ac:spMkLst>
            <pc:docMk/>
            <pc:sldMk cId="1435764773" sldId="270"/>
            <ac:spMk id="2" creationId="{05C71042-3FC1-1F64-2F78-63D8CA4F0B72}"/>
          </ac:spMkLst>
        </pc:spChg>
        <pc:spChg chg="del">
          <ac:chgData name="Laura Kriszgruber" userId="ff003247ba18f7a0" providerId="LiveId" clId="{7F12F71C-D73C-4716-90BB-4ECADA67A30F}" dt="2024-07-24T13:54:17.128" v="2559"/>
          <ac:spMkLst>
            <pc:docMk/>
            <pc:sldMk cId="1435764773" sldId="270"/>
            <ac:spMk id="3" creationId="{2CAC0D4E-76F3-CD57-FC6C-96C3BC5DD07F}"/>
          </ac:spMkLst>
        </pc:spChg>
        <pc:spChg chg="add del mod topLvl">
          <ac:chgData name="Laura Kriszgruber" userId="ff003247ba18f7a0" providerId="LiveId" clId="{7F12F71C-D73C-4716-90BB-4ECADA67A30F}" dt="2024-07-24T14:31:15.576" v="2989"/>
          <ac:spMkLst>
            <pc:docMk/>
            <pc:sldMk cId="1435764773" sldId="270"/>
            <ac:spMk id="6" creationId="{12FDDB9E-2ACE-E3D5-B216-87E42781F8CC}"/>
          </ac:spMkLst>
        </pc:spChg>
        <pc:spChg chg="add del mod">
          <ac:chgData name="Laura Kriszgruber" userId="ff003247ba18f7a0" providerId="LiveId" clId="{7F12F71C-D73C-4716-90BB-4ECADA67A30F}" dt="2024-07-24T14:30:07.273" v="2985"/>
          <ac:spMkLst>
            <pc:docMk/>
            <pc:sldMk cId="1435764773" sldId="270"/>
            <ac:spMk id="7" creationId="{1A569D93-6645-3637-B61F-2EE5C25A8DC6}"/>
          </ac:spMkLst>
        </pc:spChg>
        <pc:spChg chg="add del mod">
          <ac:chgData name="Laura Kriszgruber" userId="ff003247ba18f7a0" providerId="LiveId" clId="{7F12F71C-D73C-4716-90BB-4ECADA67A30F}" dt="2024-07-24T14:32:24.792" v="2993"/>
          <ac:spMkLst>
            <pc:docMk/>
            <pc:sldMk cId="1435764773" sldId="270"/>
            <ac:spMk id="8" creationId="{0A16E3AC-16B0-A8A7-149F-519849F2C9C3}"/>
          </ac:spMkLst>
        </pc:spChg>
        <pc:spChg chg="add del mod">
          <ac:chgData name="Laura Kriszgruber" userId="ff003247ba18f7a0" providerId="LiveId" clId="{7F12F71C-D73C-4716-90BB-4ECADA67A30F}" dt="2024-07-24T14:32:12.865" v="2991"/>
          <ac:spMkLst>
            <pc:docMk/>
            <pc:sldMk cId="1435764773" sldId="270"/>
            <ac:spMk id="9" creationId="{2AC106B5-1ECC-4455-6DC7-B0819658F3C0}"/>
          </ac:spMkLst>
        </pc:spChg>
        <pc:spChg chg="add del">
          <ac:chgData name="Laura Kriszgruber" userId="ff003247ba18f7a0" providerId="LiveId" clId="{7F12F71C-D73C-4716-90BB-4ECADA67A30F}" dt="2024-07-24T13:54:27.248" v="2563" actId="26606"/>
          <ac:spMkLst>
            <pc:docMk/>
            <pc:sldMk cId="1435764773" sldId="270"/>
            <ac:spMk id="10" creationId="{FD57F13B-6973-4CE9-92F3-5EC476ED97B5}"/>
          </ac:spMkLst>
        </pc:spChg>
        <pc:spChg chg="add del mod modVis">
          <ac:chgData name="Laura Kriszgruber" userId="ff003247ba18f7a0" providerId="LiveId" clId="{7F12F71C-D73C-4716-90BB-4ECADA67A30F}" dt="2024-07-24T13:58:00.528" v="2582" actId="478"/>
          <ac:spMkLst>
            <pc:docMk/>
            <pc:sldMk cId="1435764773" sldId="270"/>
            <ac:spMk id="14" creationId="{FD57F13B-6973-4CE9-92F3-5EC476ED97B5}"/>
          </ac:spMkLst>
        </pc:spChg>
        <pc:spChg chg="add del mod ord">
          <ac:chgData name="Laura Kriszgruber" userId="ff003247ba18f7a0" providerId="LiveId" clId="{7F12F71C-D73C-4716-90BB-4ECADA67A30F}" dt="2024-07-24T13:58:10.273" v="2583" actId="478"/>
          <ac:spMkLst>
            <pc:docMk/>
            <pc:sldMk cId="1435764773" sldId="270"/>
            <ac:spMk id="18" creationId="{D4994129-0684-26B1-6DB1-588F46EBB27E}"/>
          </ac:spMkLst>
        </pc:spChg>
        <pc:spChg chg="add mod">
          <ac:chgData name="Laura Kriszgruber" userId="ff003247ba18f7a0" providerId="LiveId" clId="{7F12F71C-D73C-4716-90BB-4ECADA67A30F}" dt="2024-07-24T14:24:28.853" v="2971" actId="12788"/>
          <ac:spMkLst>
            <pc:docMk/>
            <pc:sldMk cId="1435764773" sldId="270"/>
            <ac:spMk id="19" creationId="{ABDC0E05-123E-A05B-140F-6FD6BD53FDF9}"/>
          </ac:spMkLst>
        </pc:spChg>
        <pc:spChg chg="add del mod ord">
          <ac:chgData name="Laura Kriszgruber" userId="ff003247ba18f7a0" providerId="LiveId" clId="{7F12F71C-D73C-4716-90BB-4ECADA67A30F}" dt="2024-07-24T14:29:09.934" v="2974"/>
          <ac:spMkLst>
            <pc:docMk/>
            <pc:sldMk cId="1435764773" sldId="270"/>
            <ac:spMk id="20" creationId="{3B270085-5B13-E663-D5DB-411C86B80229}"/>
          </ac:spMkLst>
        </pc:spChg>
        <pc:spChg chg="del">
          <ac:chgData name="Laura Kriszgruber" userId="ff003247ba18f7a0" providerId="LiveId" clId="{7F12F71C-D73C-4716-90BB-4ECADA67A30F}" dt="2024-07-24T14:15:05.014" v="2901" actId="478"/>
          <ac:spMkLst>
            <pc:docMk/>
            <pc:sldMk cId="1435764773" sldId="270"/>
            <ac:spMk id="21" creationId="{8858A68E-1EB6-CCBA-9FD0-748CAB6738EC}"/>
          </ac:spMkLst>
        </pc:spChg>
        <pc:spChg chg="add mod">
          <ac:chgData name="Laura Kriszgruber" userId="ff003247ba18f7a0" providerId="LiveId" clId="{7F12F71C-D73C-4716-90BB-4ECADA67A30F}" dt="2024-07-24T14:15:02.900" v="2900"/>
          <ac:spMkLst>
            <pc:docMk/>
            <pc:sldMk cId="1435764773" sldId="270"/>
            <ac:spMk id="22" creationId="{43C59522-205B-AAB4-1BC0-5B6B80FA7A01}"/>
          </ac:spMkLst>
        </pc:spChg>
        <pc:spChg chg="add del">
          <ac:chgData name="Laura Kriszgruber" userId="ff003247ba18f7a0" providerId="LiveId" clId="{7F12F71C-D73C-4716-90BB-4ECADA67A30F}" dt="2024-07-24T14:29:09.934" v="2974"/>
          <ac:spMkLst>
            <pc:docMk/>
            <pc:sldMk cId="1435764773" sldId="270"/>
            <ac:spMk id="23" creationId="{1E0B934B-676F-B446-4D71-9C8A06FC029B}"/>
          </ac:spMkLst>
        </pc:spChg>
        <pc:spChg chg="add del mod">
          <ac:chgData name="Laura Kriszgruber" userId="ff003247ba18f7a0" providerId="LiveId" clId="{7F12F71C-D73C-4716-90BB-4ECADA67A30F}" dt="2024-07-24T14:29:43.880" v="2980"/>
          <ac:spMkLst>
            <pc:docMk/>
            <pc:sldMk cId="1435764773" sldId="270"/>
            <ac:spMk id="24" creationId="{59DD5873-64AC-8306-C27B-C0F16E96FDEF}"/>
          </ac:spMkLst>
        </pc:spChg>
        <pc:spChg chg="add del">
          <ac:chgData name="Laura Kriszgruber" userId="ff003247ba18f7a0" providerId="LiveId" clId="{7F12F71C-D73C-4716-90BB-4ECADA67A30F}" dt="2024-07-24T14:29:43.880" v="2980"/>
          <ac:spMkLst>
            <pc:docMk/>
            <pc:sldMk cId="1435764773" sldId="270"/>
            <ac:spMk id="25" creationId="{DEC76E1C-DB56-2608-A51C-3C20E62C0D2F}"/>
          </ac:spMkLst>
        </pc:spChg>
        <pc:spChg chg="mod">
          <ac:chgData name="Laura Kriszgruber" userId="ff003247ba18f7a0" providerId="LiveId" clId="{7F12F71C-D73C-4716-90BB-4ECADA67A30F}" dt="2024-07-24T14:29:30.440" v="2977"/>
          <ac:spMkLst>
            <pc:docMk/>
            <pc:sldMk cId="1435764773" sldId="270"/>
            <ac:spMk id="26" creationId="{1548AE99-B500-9790-2A37-3F4FBAEFA42E}"/>
          </ac:spMkLst>
        </pc:spChg>
        <pc:spChg chg="mod">
          <ac:chgData name="Laura Kriszgruber" userId="ff003247ba18f7a0" providerId="LiveId" clId="{7F12F71C-D73C-4716-90BB-4ECADA67A30F}" dt="2024-07-24T14:29:39.872" v="2979"/>
          <ac:spMkLst>
            <pc:docMk/>
            <pc:sldMk cId="1435764773" sldId="270"/>
            <ac:spMk id="27" creationId="{CE6CEC87-9CA2-9268-A1F2-A2A8438CBE27}"/>
          </ac:spMkLst>
        </pc:spChg>
        <pc:spChg chg="del mod topLvl">
          <ac:chgData name="Laura Kriszgruber" userId="ff003247ba18f7a0" providerId="LiveId" clId="{7F12F71C-D73C-4716-90BB-4ECADA67A30F}" dt="2024-07-24T14:35:54.352" v="3017" actId="478"/>
          <ac:spMkLst>
            <pc:docMk/>
            <pc:sldMk cId="1435764773" sldId="270"/>
            <ac:spMk id="28" creationId="{D149A244-A891-1223-4DA4-EB708F4F61E3}"/>
          </ac:spMkLst>
        </pc:spChg>
        <pc:spChg chg="add del mod">
          <ac:chgData name="Laura Kriszgruber" userId="ff003247ba18f7a0" providerId="LiveId" clId="{7F12F71C-D73C-4716-90BB-4ECADA67A30F}" dt="2024-07-24T14:30:07.273" v="2985"/>
          <ac:spMkLst>
            <pc:docMk/>
            <pc:sldMk cId="1435764773" sldId="270"/>
            <ac:spMk id="29" creationId="{E1A7F461-60C0-4DF7-1096-9A806796C4DD}"/>
          </ac:spMkLst>
        </pc:spChg>
        <pc:spChg chg="mod">
          <ac:chgData name="Laura Kriszgruber" userId="ff003247ba18f7a0" providerId="LiveId" clId="{7F12F71C-D73C-4716-90BB-4ECADA67A30F}" dt="2024-07-24T14:30:01.544" v="2984"/>
          <ac:spMkLst>
            <pc:docMk/>
            <pc:sldMk cId="1435764773" sldId="270"/>
            <ac:spMk id="30" creationId="{52D06BC4-0957-031D-C64F-832E4540A5EA}"/>
          </ac:spMkLst>
        </pc:spChg>
        <pc:spChg chg="del mod topLvl">
          <ac:chgData name="Laura Kriszgruber" userId="ff003247ba18f7a0" providerId="LiveId" clId="{7F12F71C-D73C-4716-90BB-4ECADA67A30F}" dt="2024-07-24T14:35:57.263" v="3019" actId="478"/>
          <ac:spMkLst>
            <pc:docMk/>
            <pc:sldMk cId="1435764773" sldId="270"/>
            <ac:spMk id="31" creationId="{9D2A965C-AF6D-9B52-D9D7-7138E53725D3}"/>
          </ac:spMkLst>
        </pc:spChg>
        <pc:spChg chg="add del">
          <ac:chgData name="Laura Kriszgruber" userId="ff003247ba18f7a0" providerId="LiveId" clId="{7F12F71C-D73C-4716-90BB-4ECADA67A30F}" dt="2024-07-24T14:31:15.576" v="2989"/>
          <ac:spMkLst>
            <pc:docMk/>
            <pc:sldMk cId="1435764773" sldId="270"/>
            <ac:spMk id="33" creationId="{42DB7253-A17A-EEEB-E36D-13C9EE64C074}"/>
          </ac:spMkLst>
        </pc:spChg>
        <pc:spChg chg="del mod">
          <ac:chgData name="Laura Kriszgruber" userId="ff003247ba18f7a0" providerId="LiveId" clId="{7F12F71C-D73C-4716-90BB-4ECADA67A30F}" dt="2024-07-24T14:35:56.132" v="3018" actId="478"/>
          <ac:spMkLst>
            <pc:docMk/>
            <pc:sldMk cId="1435764773" sldId="270"/>
            <ac:spMk id="34" creationId="{93246B47-27FC-D124-380F-87984920207D}"/>
          </ac:spMkLst>
        </pc:spChg>
        <pc:spChg chg="add del">
          <ac:chgData name="Laura Kriszgruber" userId="ff003247ba18f7a0" providerId="LiveId" clId="{7F12F71C-D73C-4716-90BB-4ECADA67A30F}" dt="2024-07-24T14:32:12.865" v="2991"/>
          <ac:spMkLst>
            <pc:docMk/>
            <pc:sldMk cId="1435764773" sldId="270"/>
            <ac:spMk id="35" creationId="{47615EA7-8FA4-1839-0071-074FC44FA3F1}"/>
          </ac:spMkLst>
        </pc:spChg>
        <pc:spChg chg="del mod">
          <ac:chgData name="Laura Kriszgruber" userId="ff003247ba18f7a0" providerId="LiveId" clId="{7F12F71C-D73C-4716-90BB-4ECADA67A30F}" dt="2024-07-24T14:36:06.833" v="3022" actId="478"/>
          <ac:spMkLst>
            <pc:docMk/>
            <pc:sldMk cId="1435764773" sldId="270"/>
            <ac:spMk id="36" creationId="{D1B97B0D-950A-55E1-00CA-E27A86AF7FE6}"/>
          </ac:spMkLst>
        </pc:spChg>
        <pc:spChg chg="add del">
          <ac:chgData name="Laura Kriszgruber" userId="ff003247ba18f7a0" providerId="LiveId" clId="{7F12F71C-D73C-4716-90BB-4ECADA67A30F}" dt="2024-07-24T14:32:24.792" v="2993"/>
          <ac:spMkLst>
            <pc:docMk/>
            <pc:sldMk cId="1435764773" sldId="270"/>
            <ac:spMk id="37" creationId="{07DA3436-B710-C477-9F99-61C80ED8B409}"/>
          </ac:spMkLst>
        </pc:spChg>
        <pc:spChg chg="del mod">
          <ac:chgData name="Laura Kriszgruber" userId="ff003247ba18f7a0" providerId="LiveId" clId="{7F12F71C-D73C-4716-90BB-4ECADA67A30F}" dt="2024-07-24T14:36:07.429" v="3023" actId="478"/>
          <ac:spMkLst>
            <pc:docMk/>
            <pc:sldMk cId="1435764773" sldId="270"/>
            <ac:spMk id="38" creationId="{D70A2BE1-5399-F0CD-EE23-1059D677E8D6}"/>
          </ac:spMkLst>
        </pc:spChg>
        <pc:spChg chg="add mod">
          <ac:chgData name="Laura Kriszgruber" userId="ff003247ba18f7a0" providerId="LiveId" clId="{7F12F71C-D73C-4716-90BB-4ECADA67A30F}" dt="2024-07-24T14:35:58.683" v="3020"/>
          <ac:spMkLst>
            <pc:docMk/>
            <pc:sldMk cId="1435764773" sldId="270"/>
            <ac:spMk id="39" creationId="{D38938CE-B30A-B314-A83C-C4BCCD03BB06}"/>
          </ac:spMkLst>
        </pc:spChg>
        <pc:spChg chg="add mod">
          <ac:chgData name="Laura Kriszgruber" userId="ff003247ba18f7a0" providerId="LiveId" clId="{7F12F71C-D73C-4716-90BB-4ECADA67A30F}" dt="2024-07-24T14:35:58.683" v="3020"/>
          <ac:spMkLst>
            <pc:docMk/>
            <pc:sldMk cId="1435764773" sldId="270"/>
            <ac:spMk id="40" creationId="{8D76C6DC-0C8D-8A21-D0C8-CC1C58334107}"/>
          </ac:spMkLst>
        </pc:spChg>
        <pc:spChg chg="add mod">
          <ac:chgData name="Laura Kriszgruber" userId="ff003247ba18f7a0" providerId="LiveId" clId="{7F12F71C-D73C-4716-90BB-4ECADA67A30F}" dt="2024-07-24T14:36:04.079" v="3021"/>
          <ac:spMkLst>
            <pc:docMk/>
            <pc:sldMk cId="1435764773" sldId="270"/>
            <ac:spMk id="41" creationId="{CDA2D113-FCB3-D435-0786-B183BA09E278}"/>
          </ac:spMkLst>
        </pc:spChg>
        <pc:spChg chg="add mod">
          <ac:chgData name="Laura Kriszgruber" userId="ff003247ba18f7a0" providerId="LiveId" clId="{7F12F71C-D73C-4716-90BB-4ECADA67A30F}" dt="2024-07-24T14:36:04.079" v="3021"/>
          <ac:spMkLst>
            <pc:docMk/>
            <pc:sldMk cId="1435764773" sldId="270"/>
            <ac:spMk id="42" creationId="{D9041DC8-2E52-E7C7-C6C0-A77D4E7B8C67}"/>
          </ac:spMkLst>
        </pc:spChg>
        <pc:spChg chg="add mod">
          <ac:chgData name="Laura Kriszgruber" userId="ff003247ba18f7a0" providerId="LiveId" clId="{7F12F71C-D73C-4716-90BB-4ECADA67A30F}" dt="2024-07-24T14:36:36.329" v="3028" actId="1076"/>
          <ac:spMkLst>
            <pc:docMk/>
            <pc:sldMk cId="1435764773" sldId="270"/>
            <ac:spMk id="43" creationId="{1BBD0F27-E2D2-9815-A375-3E96E2357FD5}"/>
          </ac:spMkLst>
        </pc:spChg>
        <pc:spChg chg="add mod">
          <ac:chgData name="Laura Kriszgruber" userId="ff003247ba18f7a0" providerId="LiveId" clId="{7F12F71C-D73C-4716-90BB-4ECADA67A30F}" dt="2024-07-24T14:36:25.329" v="3027" actId="1076"/>
          <ac:spMkLst>
            <pc:docMk/>
            <pc:sldMk cId="1435764773" sldId="270"/>
            <ac:spMk id="44" creationId="{DE756743-E152-F453-5269-BAD40E3088A7}"/>
          </ac:spMkLst>
        </pc:spChg>
        <pc:grpChg chg="add del mod">
          <ac:chgData name="Laura Kriszgruber" userId="ff003247ba18f7a0" providerId="LiveId" clId="{7F12F71C-D73C-4716-90BB-4ECADA67A30F}" dt="2024-07-24T14:31:09.991" v="2988" actId="165"/>
          <ac:grpSpMkLst>
            <pc:docMk/>
            <pc:sldMk cId="1435764773" sldId="270"/>
            <ac:grpSpMk id="32" creationId="{117FC7FC-CB30-E970-D775-4593963F135E}"/>
          </ac:grpSpMkLst>
        </pc:grpChg>
        <pc:picChg chg="add del mod">
          <ac:chgData name="Laura Kriszgruber" userId="ff003247ba18f7a0" providerId="LiveId" clId="{7F12F71C-D73C-4716-90BB-4ECADA67A30F}" dt="2024-07-24T13:57:44.451" v="2576" actId="478"/>
          <ac:picMkLst>
            <pc:docMk/>
            <pc:sldMk cId="1435764773" sldId="270"/>
            <ac:picMk id="5" creationId="{678641B7-28E6-EF38-53AF-CA8DF4274CD7}"/>
          </ac:picMkLst>
        </pc:picChg>
        <pc:picChg chg="add del mod">
          <ac:chgData name="Laura Kriszgruber" userId="ff003247ba18f7a0" providerId="LiveId" clId="{7F12F71C-D73C-4716-90BB-4ECADA67A30F}" dt="2024-07-24T13:55:25.875" v="2570" actId="478"/>
          <ac:picMkLst>
            <pc:docMk/>
            <pc:sldMk cId="1435764773" sldId="270"/>
            <ac:picMk id="13" creationId="{61E95DEA-A5CA-E7EB-FC69-A043A0BB32A9}"/>
          </ac:picMkLst>
        </pc:picChg>
        <pc:picChg chg="add mod ord modCrop">
          <ac:chgData name="Laura Kriszgruber" userId="ff003247ba18f7a0" providerId="LiveId" clId="{7F12F71C-D73C-4716-90BB-4ECADA67A30F}" dt="2024-07-24T14:22:26.581" v="2942" actId="1076"/>
          <ac:picMkLst>
            <pc:docMk/>
            <pc:sldMk cId="1435764773" sldId="270"/>
            <ac:picMk id="16" creationId="{84147F16-473E-EDC1-726B-BC4FBF13C924}"/>
          </ac:picMkLst>
        </pc:picChg>
        <pc:cxnChg chg="add del">
          <ac:chgData name="Laura Kriszgruber" userId="ff003247ba18f7a0" providerId="LiveId" clId="{7F12F71C-D73C-4716-90BB-4ECADA67A30F}" dt="2024-07-24T13:54:27.248" v="2563" actId="26606"/>
          <ac:cxnSpMkLst>
            <pc:docMk/>
            <pc:sldMk cId="1435764773" sldId="270"/>
            <ac:cxnSpMk id="12" creationId="{8EBABBB3-9834-451A-9C3E-59630549FC79}"/>
          </ac:cxnSpMkLst>
        </pc:cxnChg>
      </pc:sldChg>
      <pc:sldMasterChg chg="modTransition modSldLayout">
        <pc:chgData name="Laura Kriszgruber" userId="ff003247ba18f7a0" providerId="LiveId" clId="{7F12F71C-D73C-4716-90BB-4ECADA67A30F}" dt="2024-07-24T14:59:55.433" v="3131"/>
        <pc:sldMasterMkLst>
          <pc:docMk/>
          <pc:sldMasterMk cId="3822460491" sldId="2147483731"/>
        </pc:sldMasterMkLst>
        <pc:sldLayoutChg chg="modTransition">
          <pc:chgData name="Laura Kriszgruber" userId="ff003247ba18f7a0" providerId="LiveId" clId="{7F12F71C-D73C-4716-90BB-4ECADA67A30F}" dt="2024-07-24T14:59:55.433" v="3131"/>
          <pc:sldLayoutMkLst>
            <pc:docMk/>
            <pc:sldMasterMk cId="3822460491" sldId="2147483731"/>
            <pc:sldLayoutMk cId="461089671" sldId="2147483720"/>
          </pc:sldLayoutMkLst>
        </pc:sldLayoutChg>
        <pc:sldLayoutChg chg="modTransition">
          <pc:chgData name="Laura Kriszgruber" userId="ff003247ba18f7a0" providerId="LiveId" clId="{7F12F71C-D73C-4716-90BB-4ECADA67A30F}" dt="2024-07-24T14:59:55.433" v="3131"/>
          <pc:sldLayoutMkLst>
            <pc:docMk/>
            <pc:sldMasterMk cId="3822460491" sldId="2147483731"/>
            <pc:sldLayoutMk cId="1121025176" sldId="2147483721"/>
          </pc:sldLayoutMkLst>
        </pc:sldLayoutChg>
        <pc:sldLayoutChg chg="modTransition">
          <pc:chgData name="Laura Kriszgruber" userId="ff003247ba18f7a0" providerId="LiveId" clId="{7F12F71C-D73C-4716-90BB-4ECADA67A30F}" dt="2024-07-24T14:59:55.433" v="3131"/>
          <pc:sldLayoutMkLst>
            <pc:docMk/>
            <pc:sldMasterMk cId="3822460491" sldId="2147483731"/>
            <pc:sldLayoutMk cId="2911667161" sldId="2147483722"/>
          </pc:sldLayoutMkLst>
        </pc:sldLayoutChg>
        <pc:sldLayoutChg chg="modTransition">
          <pc:chgData name="Laura Kriszgruber" userId="ff003247ba18f7a0" providerId="LiveId" clId="{7F12F71C-D73C-4716-90BB-4ECADA67A30F}" dt="2024-07-24T14:59:55.433" v="3131"/>
          <pc:sldLayoutMkLst>
            <pc:docMk/>
            <pc:sldMasterMk cId="3822460491" sldId="2147483731"/>
            <pc:sldLayoutMk cId="1063522201" sldId="2147483723"/>
          </pc:sldLayoutMkLst>
        </pc:sldLayoutChg>
        <pc:sldLayoutChg chg="modTransition">
          <pc:chgData name="Laura Kriszgruber" userId="ff003247ba18f7a0" providerId="LiveId" clId="{7F12F71C-D73C-4716-90BB-4ECADA67A30F}" dt="2024-07-24T14:59:55.433" v="3131"/>
          <pc:sldLayoutMkLst>
            <pc:docMk/>
            <pc:sldMasterMk cId="3822460491" sldId="2147483731"/>
            <pc:sldLayoutMk cId="465933652" sldId="2147483724"/>
          </pc:sldLayoutMkLst>
        </pc:sldLayoutChg>
        <pc:sldLayoutChg chg="modTransition">
          <pc:chgData name="Laura Kriszgruber" userId="ff003247ba18f7a0" providerId="LiveId" clId="{7F12F71C-D73C-4716-90BB-4ECADA67A30F}" dt="2024-07-24T14:59:55.433" v="3131"/>
          <pc:sldLayoutMkLst>
            <pc:docMk/>
            <pc:sldMasterMk cId="3822460491" sldId="2147483731"/>
            <pc:sldLayoutMk cId="698857068" sldId="2147483725"/>
          </pc:sldLayoutMkLst>
        </pc:sldLayoutChg>
        <pc:sldLayoutChg chg="modTransition">
          <pc:chgData name="Laura Kriszgruber" userId="ff003247ba18f7a0" providerId="LiveId" clId="{7F12F71C-D73C-4716-90BB-4ECADA67A30F}" dt="2024-07-24T14:59:55.433" v="3131"/>
          <pc:sldLayoutMkLst>
            <pc:docMk/>
            <pc:sldMasterMk cId="3822460491" sldId="2147483731"/>
            <pc:sldLayoutMk cId="1731450166" sldId="2147483726"/>
          </pc:sldLayoutMkLst>
        </pc:sldLayoutChg>
        <pc:sldLayoutChg chg="modTransition">
          <pc:chgData name="Laura Kriszgruber" userId="ff003247ba18f7a0" providerId="LiveId" clId="{7F12F71C-D73C-4716-90BB-4ECADA67A30F}" dt="2024-07-24T14:59:55.433" v="3131"/>
          <pc:sldLayoutMkLst>
            <pc:docMk/>
            <pc:sldMasterMk cId="3822460491" sldId="2147483731"/>
            <pc:sldLayoutMk cId="2185333453" sldId="2147483727"/>
          </pc:sldLayoutMkLst>
        </pc:sldLayoutChg>
        <pc:sldLayoutChg chg="modTransition">
          <pc:chgData name="Laura Kriszgruber" userId="ff003247ba18f7a0" providerId="LiveId" clId="{7F12F71C-D73C-4716-90BB-4ECADA67A30F}" dt="2024-07-24T14:59:55.433" v="3131"/>
          <pc:sldLayoutMkLst>
            <pc:docMk/>
            <pc:sldMasterMk cId="3822460491" sldId="2147483731"/>
            <pc:sldLayoutMk cId="623036744" sldId="2147483728"/>
          </pc:sldLayoutMkLst>
        </pc:sldLayoutChg>
        <pc:sldLayoutChg chg="modTransition">
          <pc:chgData name="Laura Kriszgruber" userId="ff003247ba18f7a0" providerId="LiveId" clId="{7F12F71C-D73C-4716-90BB-4ECADA67A30F}" dt="2024-07-24T14:59:55.433" v="3131"/>
          <pc:sldLayoutMkLst>
            <pc:docMk/>
            <pc:sldMasterMk cId="3822460491" sldId="2147483731"/>
            <pc:sldLayoutMk cId="2768383291" sldId="2147483729"/>
          </pc:sldLayoutMkLst>
        </pc:sldLayoutChg>
        <pc:sldLayoutChg chg="modTransition">
          <pc:chgData name="Laura Kriszgruber" userId="ff003247ba18f7a0" providerId="LiveId" clId="{7F12F71C-D73C-4716-90BB-4ECADA67A30F}" dt="2024-07-24T14:59:55.433" v="3131"/>
          <pc:sldLayoutMkLst>
            <pc:docMk/>
            <pc:sldMasterMk cId="3822460491" sldId="2147483731"/>
            <pc:sldLayoutMk cId="683391469" sldId="214748373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BD68B-A7F8-4271-BF57-C9D1BCF24368}" type="datetimeFigureOut">
              <a:rPr lang="en-US" smtClean="0"/>
              <a:t>7/25/2024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40CAA-7B42-4758-BA3E-3849783A900D}" type="slidenum">
              <a:rPr lang="en-US" smtClean="0"/>
              <a:t>‹N°›</a:t>
            </a:fld>
            <a:endParaRPr lang="en-US"/>
          </a:p>
        </p:txBody>
      </p:sp>
    </p:spTree>
    <p:extLst>
      <p:ext uri="{BB962C8B-B14F-4D97-AF65-F5344CB8AC3E}">
        <p14:creationId xmlns:p14="http://schemas.microsoft.com/office/powerpoint/2010/main" val="1961054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Library" TargetMode="External"/><Relationship Id="rId3" Type="http://schemas.openxmlformats.org/officeDocument/2006/relationships/hyperlink" Target="https://en.wikipedia.org/wiki/Papyrus" TargetMode="External"/><Relationship Id="rId7" Type="http://schemas.openxmlformats.org/officeDocument/2006/relationships/hyperlink" Target="https://en.wikipedia.org/wiki/Greek_Philosophy"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Eruption_of_Mount_Vesuvius_in_79_AD" TargetMode="External"/><Relationship Id="rId5" Type="http://schemas.openxmlformats.org/officeDocument/2006/relationships/hyperlink" Target="https://en.wikipedia.org/wiki/Herculaneum" TargetMode="External"/><Relationship Id="rId4" Type="http://schemas.openxmlformats.org/officeDocument/2006/relationships/hyperlink" Target="https://en.wikipedia.org/wiki/Villa_of_the_Papyri" TargetMode="External"/><Relationship Id="rId9" Type="http://schemas.openxmlformats.org/officeDocument/2006/relationships/hyperlink" Target="https://en.wikipedia.org/wiki/Herculaneum_papyri#cite_note-napoleon1-2"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whats</a:t>
            </a:r>
            <a:r>
              <a:rPr lang="en-US" dirty="0"/>
              <a:t> is the time limit between </a:t>
            </a:r>
            <a:r>
              <a:rPr lang="en-US" dirty="0" err="1"/>
              <a:t>archeoglogy</a:t>
            </a:r>
            <a:r>
              <a:rPr lang="en-US" dirty="0"/>
              <a:t> and grave robbing ?</a:t>
            </a:r>
          </a:p>
          <a:p>
            <a:endParaRPr lang="en-US" dirty="0"/>
          </a:p>
          <a:p>
            <a:r>
              <a:rPr lang="en-US" b="0" i="0" dirty="0">
                <a:solidFill>
                  <a:srgbClr val="E8EAED"/>
                </a:solidFill>
                <a:effectLst/>
                <a:highlight>
                  <a:srgbClr val="202124"/>
                </a:highlight>
                <a:latin typeface="Google Sans"/>
              </a:rPr>
              <a:t>It's a question of legal permission. </a:t>
            </a:r>
            <a:r>
              <a:rPr lang="en-US" b="0" i="0" dirty="0">
                <a:solidFill>
                  <a:srgbClr val="FFFFFF"/>
                </a:solidFill>
                <a:effectLst/>
                <a:latin typeface="Google Sans"/>
              </a:rPr>
              <a:t>Time is not the significant factor</a:t>
            </a:r>
            <a:r>
              <a:rPr lang="en-US" b="0" i="0" dirty="0">
                <a:solidFill>
                  <a:srgbClr val="E8EAED"/>
                </a:solidFill>
                <a:effectLst/>
                <a:highlight>
                  <a:srgbClr val="202124"/>
                </a:highlight>
                <a:latin typeface="Google Sans"/>
              </a:rPr>
              <a:t>. Grave robbing is when someone pilfers a grave, without a permit, for the purpose of personal gain. It doesn't matter whether that grave is ten years old or ten thousand years old.</a:t>
            </a:r>
            <a:endParaRPr lang="en-US" dirty="0"/>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3</a:t>
            </a:fld>
            <a:endParaRPr lang="en-US"/>
          </a:p>
        </p:txBody>
      </p:sp>
    </p:spTree>
    <p:extLst>
      <p:ext uri="{BB962C8B-B14F-4D97-AF65-F5344CB8AC3E}">
        <p14:creationId xmlns:p14="http://schemas.microsoft.com/office/powerpoint/2010/main" val="2410868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fundamental change in the underlying assumptions or methodology of a particular scientific discipline or other systematic practice. </a:t>
            </a:r>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12</a:t>
            </a:fld>
            <a:endParaRPr lang="en-US"/>
          </a:p>
        </p:txBody>
      </p:sp>
    </p:spTree>
    <p:extLst>
      <p:ext uri="{BB962C8B-B14F-4D97-AF65-F5344CB8AC3E}">
        <p14:creationId xmlns:p14="http://schemas.microsoft.com/office/powerpoint/2010/main" val="1694563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13</a:t>
            </a:fld>
            <a:endParaRPr lang="en-US"/>
          </a:p>
        </p:txBody>
      </p:sp>
    </p:spTree>
    <p:extLst>
      <p:ext uri="{BB962C8B-B14F-4D97-AF65-F5344CB8AC3E}">
        <p14:creationId xmlns:p14="http://schemas.microsoft.com/office/powerpoint/2010/main" val="4271383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Gobekli</a:t>
            </a:r>
            <a:r>
              <a:rPr lang="en-US" dirty="0"/>
              <a:t> </a:t>
            </a:r>
            <a:r>
              <a:rPr lang="en-US" dirty="0" err="1"/>
              <a:t>Tepe</a:t>
            </a:r>
            <a:r>
              <a:rPr lang="en-US" dirty="0"/>
              <a:t>, Near the border between Syria and turkey, considered the </a:t>
            </a:r>
            <a:r>
              <a:rPr lang="fr-BE" b="1" i="0" dirty="0" err="1">
                <a:solidFill>
                  <a:srgbClr val="0A0A0A"/>
                </a:solidFill>
                <a:effectLst/>
                <a:highlight>
                  <a:srgbClr val="FFFFFF"/>
                </a:highlight>
                <a:latin typeface="Helvetica Neue"/>
              </a:rPr>
              <a:t>World’s</a:t>
            </a:r>
            <a:r>
              <a:rPr lang="fr-BE" b="1" i="0" dirty="0">
                <a:solidFill>
                  <a:srgbClr val="0A0A0A"/>
                </a:solidFill>
                <a:effectLst/>
                <a:highlight>
                  <a:srgbClr val="FFFFFF"/>
                </a:highlight>
                <a:latin typeface="Helvetica Neue"/>
              </a:rPr>
              <a:t> </a:t>
            </a:r>
            <a:r>
              <a:rPr lang="fr-BE" b="1" i="0" dirty="0" err="1">
                <a:solidFill>
                  <a:srgbClr val="0A0A0A"/>
                </a:solidFill>
                <a:effectLst/>
                <a:highlight>
                  <a:srgbClr val="FFFFFF"/>
                </a:highlight>
                <a:latin typeface="Helvetica Neue"/>
              </a:rPr>
              <a:t>Oldest</a:t>
            </a:r>
            <a:r>
              <a:rPr lang="fr-BE" b="1" i="0" dirty="0">
                <a:solidFill>
                  <a:srgbClr val="0A0A0A"/>
                </a:solidFill>
                <a:effectLst/>
                <a:highlight>
                  <a:srgbClr val="FFFFFF"/>
                </a:highlight>
                <a:latin typeface="Helvetica Neue"/>
              </a:rPr>
              <a:t> </a:t>
            </a:r>
            <a:r>
              <a:rPr lang="fr-BE" b="1" i="0" dirty="0" err="1">
                <a:solidFill>
                  <a:srgbClr val="0A0A0A"/>
                </a:solidFill>
                <a:effectLst/>
                <a:highlight>
                  <a:srgbClr val="FFFFFF"/>
                </a:highlight>
                <a:latin typeface="Helvetica Neue"/>
              </a:rPr>
              <a:t>Religious</a:t>
            </a:r>
            <a:r>
              <a:rPr lang="fr-BE" b="1" i="0" dirty="0">
                <a:solidFill>
                  <a:srgbClr val="0A0A0A"/>
                </a:solidFill>
                <a:effectLst/>
                <a:highlight>
                  <a:srgbClr val="FFFFFF"/>
                </a:highlight>
                <a:latin typeface="Helvetica Neue"/>
              </a:rPr>
              <a:t> Site</a:t>
            </a:r>
          </a:p>
          <a:p>
            <a:endParaRPr lang="en-US" dirty="0"/>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14</a:t>
            </a:fld>
            <a:endParaRPr lang="en-US"/>
          </a:p>
        </p:txBody>
      </p:sp>
    </p:spTree>
    <p:extLst>
      <p:ext uri="{BB962C8B-B14F-4D97-AF65-F5344CB8AC3E}">
        <p14:creationId xmlns:p14="http://schemas.microsoft.com/office/powerpoint/2010/main" val="92535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https://www.nationalgeographic.com/travel/article/150120-gobekli-tepe-oldest-monument-turkey-archaeology</a:t>
            </a:r>
          </a:p>
          <a:p>
            <a:r>
              <a:rPr lang="en-US" dirty="0"/>
              <a:t>https://popular-archaeology.com/article/gobekli-tepe-discovering-the-worlds-oldest-religious-site/</a:t>
            </a:r>
          </a:p>
          <a:p>
            <a:r>
              <a:rPr lang="en-US" dirty="0"/>
              <a:t>https://www.linkedin.com/pulse/transformative-role-artificial-intelligence-science-archontia-barouda-qi76e/</a:t>
            </a:r>
          </a:p>
          <a:p>
            <a:r>
              <a:rPr lang="en-US" dirty="0"/>
              <a:t>https://www.britannica.com/topic/writing/Sumerian-writing</a:t>
            </a:r>
          </a:p>
          <a:p>
            <a:r>
              <a:rPr lang="en-US" dirty="0"/>
              <a:t>https://fr.wikipedia.org/wiki/Feuille_de_laurier_(outil_pal%C3%A9olithique)#:~:text=La%20feuille%20de%20laurier%20est,d'une%20feuille%20de%20laurier.</a:t>
            </a:r>
          </a:p>
          <a:p>
            <a:r>
              <a:rPr lang="en-US" dirty="0"/>
              <a:t>https://www.dw.com/en/heinrich-schliemann-the-man-who-discovered-troy/a-18946144#:~:text=But%20in%20all%20that%20time,northwest%20of%20present%2Dday%20Turkey.</a:t>
            </a:r>
          </a:p>
          <a:p>
            <a:r>
              <a:rPr lang="en-US" dirty="0"/>
              <a:t>https://www.cryptopolitan.com/ai-in-archaeology-mysteries-ancient-history/</a:t>
            </a:r>
          </a:p>
          <a:p>
            <a:r>
              <a:rPr lang="en-US" dirty="0"/>
              <a:t>https://intarch.ac.uk/journal/issue67/8/#:~:text=Within%20archaeology%2C%20AI%20can%20process,for%20contemporary%20and%20future%20research.</a:t>
            </a:r>
          </a:p>
          <a:p>
            <a:r>
              <a:rPr lang="en-US" dirty="0"/>
              <a:t>https://en.wikipedia.org/wiki/Herculaneum_papyri</a:t>
            </a:r>
          </a:p>
          <a:p>
            <a:r>
              <a:rPr lang="en-US" dirty="0"/>
              <a:t>https://intarch.ac.uk/journal/issue67/8/full-text.html</a:t>
            </a:r>
          </a:p>
          <a:p>
            <a:r>
              <a:rPr lang="en-US" dirty="0"/>
              <a:t>https://www.youtube.com/watch?v=AAa5zGM_rzg</a:t>
            </a:r>
          </a:p>
          <a:p>
            <a:r>
              <a:rPr lang="en-US" dirty="0"/>
              <a:t>https://www.youtube.com/watch?v=4CV2u4EPkIo</a:t>
            </a:r>
          </a:p>
          <a:p>
            <a:endParaRPr lang="en-US" dirty="0"/>
          </a:p>
          <a:p>
            <a:r>
              <a:rPr lang="en-US" dirty="0"/>
              <a:t>https://autogpt.net/the-role-of-ai-in-modern-archaeology/</a:t>
            </a:r>
          </a:p>
          <a:p>
            <a:r>
              <a:rPr lang="en-US" dirty="0"/>
              <a:t>https://www.linkedin.com/pulse/ai-archaeology-technologys-potential-helping-ai3dc/</a:t>
            </a:r>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15</a:t>
            </a:fld>
            <a:endParaRPr lang="en-US"/>
          </a:p>
        </p:txBody>
      </p:sp>
    </p:spTree>
    <p:extLst>
      <p:ext uri="{BB962C8B-B14F-4D97-AF65-F5344CB8AC3E}">
        <p14:creationId xmlns:p14="http://schemas.microsoft.com/office/powerpoint/2010/main" val="199615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b="0" i="0" dirty="0">
              <a:solidFill>
                <a:srgbClr val="242424"/>
              </a:solidFill>
              <a:effectLst/>
              <a:highlight>
                <a:srgbClr val="FFFFFF"/>
              </a:highlight>
              <a:latin typeface="source-serif-pro"/>
            </a:endParaRPr>
          </a:p>
          <a:p>
            <a:endParaRPr lang="en-US" dirty="0"/>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4</a:t>
            </a:fld>
            <a:endParaRPr lang="en-US"/>
          </a:p>
        </p:txBody>
      </p:sp>
    </p:spTree>
    <p:extLst>
      <p:ext uri="{BB962C8B-B14F-4D97-AF65-F5344CB8AC3E}">
        <p14:creationId xmlns:p14="http://schemas.microsoft.com/office/powerpoint/2010/main" val="2471346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ato" panose="020F0502020204030203" pitchFamily="34" charset="0"/>
              </a:rPr>
              <a:t>AI offers new insights and exciting opportunities to create knowledge from archaeological archives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ato" panose="020F0502020204030203" pitchFamily="34" charset="0"/>
            </a:endParaRPr>
          </a:p>
          <a:p>
            <a:pPr algn="l"/>
            <a:r>
              <a:rPr lang="en-US" b="0" i="0" dirty="0">
                <a:solidFill>
                  <a:srgbClr val="000000"/>
                </a:solidFill>
                <a:effectLst/>
                <a:latin typeface="Lato" panose="020F0502020204030203" pitchFamily="34" charset="0"/>
              </a:rPr>
              <a:t>The AGNES project facilitates large-scale </a:t>
            </a:r>
            <a:r>
              <a:rPr lang="en-US" b="0" i="0" dirty="0" err="1">
                <a:solidFill>
                  <a:srgbClr val="000000"/>
                </a:solidFill>
                <a:effectLst/>
                <a:latin typeface="Lato" panose="020F0502020204030203" pitchFamily="34" charset="0"/>
              </a:rPr>
              <a:t>synthesising</a:t>
            </a:r>
            <a:r>
              <a:rPr lang="en-US" b="0" i="0" dirty="0">
                <a:solidFill>
                  <a:srgbClr val="000000"/>
                </a:solidFill>
                <a:effectLst/>
                <a:latin typeface="Lato" panose="020F0502020204030203" pitchFamily="34" charset="0"/>
              </a:rPr>
              <a:t> research in the Netherlands, by integrating ML into a search engine which aims to index all the texts about archaeology in the region, some 200,000 documents. </a:t>
            </a:r>
            <a:r>
              <a:rPr lang="en-US" b="1" i="0" dirty="0">
                <a:solidFill>
                  <a:srgbClr val="000000"/>
                </a:solidFill>
                <a:effectLst/>
                <a:latin typeface="Lato" panose="020F0502020204030203" pitchFamily="34" charset="0"/>
              </a:rPr>
              <a:t>Named Entity Recognition </a:t>
            </a:r>
            <a:r>
              <a:rPr lang="en-US" b="0" i="0" dirty="0">
                <a:solidFill>
                  <a:srgbClr val="000000"/>
                </a:solidFill>
                <a:effectLst/>
                <a:latin typeface="Lato" panose="020F0502020204030203" pitchFamily="34" charset="0"/>
              </a:rPr>
              <a:t>to automatically detect all time periods, artefacts, and place names, which can then be used in search queries. This allows for more exhaustive and precise searches. </a:t>
            </a:r>
          </a:p>
          <a:p>
            <a:pPr algn="l"/>
            <a:endParaRPr lang="en-US" b="0" i="0" dirty="0">
              <a:solidFill>
                <a:srgbClr val="000000"/>
              </a:solidFill>
              <a:effectLst/>
              <a:latin typeface="Lato" panose="020F0502020204030203" pitchFamily="34" charset="0"/>
            </a:endParaRPr>
          </a:p>
          <a:p>
            <a:pPr algn="l"/>
            <a:r>
              <a:rPr lang="en-US" b="0" i="0" dirty="0">
                <a:solidFill>
                  <a:srgbClr val="000000"/>
                </a:solidFill>
                <a:effectLst/>
                <a:latin typeface="Lato" panose="020F0502020204030203" pitchFamily="34" charset="0"/>
              </a:rPr>
              <a:t>In a case study on early medieval cremations, researchers found that 30% more cremations were being found in the literature than were previously known</a:t>
            </a:r>
            <a:endParaRPr lang="en-US" dirty="0"/>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5</a:t>
            </a:fld>
            <a:endParaRPr lang="en-US"/>
          </a:p>
        </p:txBody>
      </p:sp>
    </p:spTree>
    <p:extLst>
      <p:ext uri="{BB962C8B-B14F-4D97-AF65-F5344CB8AC3E}">
        <p14:creationId xmlns:p14="http://schemas.microsoft.com/office/powerpoint/2010/main" val="368358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Where exactly to dig ? </a:t>
            </a:r>
          </a:p>
          <a:p>
            <a:r>
              <a:rPr lang="en-US" dirty="0"/>
              <a:t>Neural network. Looking through millions of documents, archaeologists pass this documents and massive databases of geological information, not only direct archaeologists but also suggest territories that have similar patterns as potential objects for excavations.</a:t>
            </a:r>
          </a:p>
          <a:p>
            <a:endParaRPr lang="en-US" dirty="0"/>
          </a:p>
          <a:p>
            <a:r>
              <a:rPr lang="en-US" dirty="0"/>
              <a:t>Satellite : detect subtle anomalies on the earth’s surface. often indicate the presence of buried structures or artifacts. can signal human activity from centuries or millennia ago.</a:t>
            </a:r>
          </a:p>
          <a:p>
            <a:endParaRPr lang="en-US" b="0" i="0" dirty="0">
              <a:solidFill>
                <a:srgbClr val="2E2E2E"/>
              </a:solidFill>
              <a:effectLst/>
              <a:highlight>
                <a:srgbClr val="FFFFFF"/>
              </a:highlight>
              <a:latin typeface="Open Sans" panose="020B0606030504020204" pitchFamily="34" charset="0"/>
            </a:endParaRPr>
          </a:p>
          <a:p>
            <a:r>
              <a:rPr lang="en-US" b="0" i="0" dirty="0">
                <a:solidFill>
                  <a:srgbClr val="2E2E2E"/>
                </a:solidFill>
                <a:effectLst/>
                <a:highlight>
                  <a:srgbClr val="FFFFFF"/>
                </a:highlight>
                <a:latin typeface="Open Sans" panose="020B0606030504020204" pitchFamily="34" charset="0"/>
              </a:rPr>
              <a:t>Light Detection and Ranging (LIDAR) technology, which uses laser pulses to create detailed 3D maps of the ground surface -&gt; dense forest or overgrown</a:t>
            </a:r>
          </a:p>
          <a:p>
            <a:endParaRPr lang="en-US" b="0" i="0" dirty="0">
              <a:solidFill>
                <a:srgbClr val="2E2E2E"/>
              </a:solidFill>
              <a:effectLst/>
              <a:highlight>
                <a:srgbClr val="FFFFFF"/>
              </a:highligh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targeted approach not only economizes time and resources but significantly heightens the likelihood of unearthing previously undiscovered archaeological treasures, fundamentally altering the dynamics of archaeological exploration.</a:t>
            </a:r>
            <a:endParaRPr lang="en-US" b="0" i="0" dirty="0">
              <a:solidFill>
                <a:srgbClr val="242424"/>
              </a:solidFill>
              <a:effectLst/>
              <a:highlight>
                <a:srgbClr val="FFFFFF"/>
              </a:highlight>
              <a:latin typeface="source-serif-pro"/>
            </a:endParaRPr>
          </a:p>
          <a:p>
            <a:endParaRPr lang="en-US" dirty="0"/>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6</a:t>
            </a:fld>
            <a:endParaRPr lang="en-US"/>
          </a:p>
        </p:txBody>
      </p:sp>
    </p:spTree>
    <p:extLst>
      <p:ext uri="{BB962C8B-B14F-4D97-AF65-F5344CB8AC3E}">
        <p14:creationId xmlns:p14="http://schemas.microsoft.com/office/powerpoint/2010/main" val="3888196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b="0" i="0" dirty="0">
                <a:solidFill>
                  <a:srgbClr val="2E2E2E"/>
                </a:solidFill>
                <a:effectLst/>
                <a:highlight>
                  <a:srgbClr val="FFFFFF"/>
                </a:highlight>
                <a:latin typeface="Open Sans" panose="020B0606030504020204" pitchFamily="34" charset="0"/>
              </a:rPr>
              <a:t>AI can differentiate between pottery styles, tools, and decorative items, providing valuable information about the artifact’s origin and use.</a:t>
            </a:r>
          </a:p>
          <a:p>
            <a:endParaRPr lang="en-US" b="0" i="0" dirty="0">
              <a:solidFill>
                <a:srgbClr val="2E2E2E"/>
              </a:solidFill>
              <a:effectLst/>
              <a:highlight>
                <a:srgbClr val="FFFFFF"/>
              </a:highlight>
              <a:latin typeface="Open Sans" panose="020B0606030504020204" pitchFamily="34" charset="0"/>
            </a:endParaRPr>
          </a:p>
          <a:p>
            <a:r>
              <a:rPr lang="en-US" b="0" i="0" dirty="0">
                <a:solidFill>
                  <a:srgbClr val="2E2E2E"/>
                </a:solidFill>
                <a:effectLst/>
                <a:highlight>
                  <a:srgbClr val="FFFFFF"/>
                </a:highlight>
                <a:latin typeface="Open Sans" panose="020B0606030504020204" pitchFamily="34" charset="0"/>
              </a:rPr>
              <a:t> These models help researchers understand the construction and function of artifacts without physical handling, which can be risky. </a:t>
            </a:r>
            <a:r>
              <a:rPr lang="en-US" b="0" i="0">
                <a:solidFill>
                  <a:srgbClr val="2E2E2E"/>
                </a:solidFill>
                <a:effectLst/>
                <a:highlight>
                  <a:srgbClr val="FFFFFF"/>
                </a:highlight>
                <a:latin typeface="Open Sans" panose="020B0606030504020204" pitchFamily="34" charset="0"/>
              </a:rPr>
              <a:t>In some cases, AI can even reconstruct fragmented artifacts, piecing together shards of pottery or broken statues to reveal their original form.</a:t>
            </a:r>
            <a:endParaRPr lang="en-US" b="0" i="0" dirty="0">
              <a:solidFill>
                <a:srgbClr val="2E2E2E"/>
              </a:solidFill>
              <a:effectLst/>
              <a:highlight>
                <a:srgbClr val="FFFFFF"/>
              </a:highlight>
              <a:latin typeface="Open Sans" panose="020B0606030504020204" pitchFamily="34" charset="0"/>
            </a:endParaRPr>
          </a:p>
          <a:p>
            <a:endParaRPr lang="en-US" b="0" i="0" dirty="0">
              <a:solidFill>
                <a:srgbClr val="2E2E2E"/>
              </a:solidFill>
              <a:effectLst/>
              <a:highlight>
                <a:srgbClr val="FFFFFF"/>
              </a:highlight>
              <a:latin typeface="Open Sans" panose="020B0606030504020204" pitchFamily="34" charset="0"/>
            </a:endParaRPr>
          </a:p>
          <a:p>
            <a:r>
              <a:rPr lang="en-US" b="0" i="0" dirty="0">
                <a:solidFill>
                  <a:srgbClr val="2E2E2E"/>
                </a:solidFill>
                <a:effectLst/>
                <a:highlight>
                  <a:srgbClr val="FFFFFF"/>
                </a:highlight>
                <a:latin typeface="Open Sans" panose="020B0606030504020204" pitchFamily="34" charset="0"/>
              </a:rPr>
              <a:t>understand ancient manufacturing processes and trade networks</a:t>
            </a:r>
          </a:p>
          <a:p>
            <a:endParaRPr lang="en-US" b="0" i="0" dirty="0">
              <a:solidFill>
                <a:srgbClr val="2E2E2E"/>
              </a:solidFill>
              <a:effectLst/>
              <a:highlight>
                <a:srgbClr val="FFFFFF"/>
              </a:highlight>
              <a:latin typeface="Open Sans" panose="020B0606030504020204" pitchFamily="34" charset="0"/>
            </a:endParaRPr>
          </a:p>
          <a:p>
            <a:r>
              <a:rPr lang="en-US" b="0" i="0" dirty="0">
                <a:solidFill>
                  <a:srgbClr val="2E2E2E"/>
                </a:solidFill>
                <a:effectLst/>
                <a:highlight>
                  <a:srgbClr val="FFFFFF"/>
                </a:highlight>
                <a:latin typeface="Open Sans" panose="020B0606030504020204" pitchFamily="34" charset="0"/>
              </a:rPr>
              <a:t>By examining data from techniques such as spectroscopy and X-ray fluorescence, AI can determine the materials used to create an </a:t>
            </a:r>
            <a:r>
              <a:rPr lang="en-US" b="0" i="0" dirty="0" err="1">
                <a:solidFill>
                  <a:srgbClr val="2E2E2E"/>
                </a:solidFill>
                <a:effectLst/>
                <a:highlight>
                  <a:srgbClr val="FFFFFF"/>
                </a:highlight>
                <a:latin typeface="Open Sans" panose="020B0606030504020204" pitchFamily="34" charset="0"/>
              </a:rPr>
              <a:t>artifac</a:t>
            </a:r>
            <a:endParaRPr lang="en-US" b="0" i="0" dirty="0">
              <a:solidFill>
                <a:srgbClr val="2E2E2E"/>
              </a:solidFill>
              <a:effectLst/>
              <a:highlight>
                <a:srgbClr val="FFFFFF"/>
              </a:highlight>
              <a:latin typeface="Open Sans" panose="020B0606030504020204" pitchFamily="34" charset="0"/>
            </a:endParaRPr>
          </a:p>
          <a:p>
            <a:endParaRPr lang="en-US" dirty="0"/>
          </a:p>
          <a:p>
            <a:r>
              <a:rPr lang="en-US" dirty="0" err="1"/>
              <a:t>Feuille</a:t>
            </a:r>
            <a:r>
              <a:rPr lang="en-US" dirty="0"/>
              <a:t> de Laurier , Solutrean period, prehistoric, thin and long (some over 30cm), unusable for anything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Feuille</a:t>
            </a:r>
            <a:r>
              <a:rPr lang="en-US" dirty="0"/>
              <a:t> de </a:t>
            </a:r>
            <a:r>
              <a:rPr lang="en-US" dirty="0" err="1"/>
              <a:t>saule</a:t>
            </a:r>
            <a:r>
              <a:rPr lang="en-US" dirty="0"/>
              <a:t> </a:t>
            </a:r>
          </a:p>
          <a:p>
            <a:endParaRPr lang="en-US" dirty="0"/>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7</a:t>
            </a:fld>
            <a:endParaRPr lang="en-US"/>
          </a:p>
        </p:txBody>
      </p:sp>
    </p:spTree>
    <p:extLst>
      <p:ext uri="{BB962C8B-B14F-4D97-AF65-F5344CB8AC3E}">
        <p14:creationId xmlns:p14="http://schemas.microsoft.com/office/powerpoint/2010/main" val="2754003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fr-BE" b="0" i="0" dirty="0" err="1">
                <a:effectLst/>
                <a:highlight>
                  <a:srgbClr val="FFFFFF"/>
                </a:highlight>
                <a:latin typeface="-apple-system"/>
              </a:rPr>
              <a:t>Deciphering</a:t>
            </a:r>
            <a:r>
              <a:rPr lang="fr-BE" b="0" i="0" dirty="0">
                <a:effectLst/>
                <a:highlight>
                  <a:srgbClr val="FFFFFF"/>
                </a:highlight>
                <a:latin typeface="-apple-system"/>
              </a:rPr>
              <a:t> </a:t>
            </a:r>
            <a:r>
              <a:rPr lang="fr-BE" b="0" i="0" dirty="0" err="1">
                <a:effectLst/>
                <a:highlight>
                  <a:srgbClr val="FFFFFF"/>
                </a:highlight>
                <a:latin typeface="-apple-system"/>
              </a:rPr>
              <a:t>ancient</a:t>
            </a:r>
            <a:r>
              <a:rPr lang="fr-BE" b="0" i="0" dirty="0">
                <a:effectLst/>
                <a:highlight>
                  <a:srgbClr val="FFFFFF"/>
                </a:highlight>
                <a:latin typeface="-apple-system"/>
              </a:rPr>
              <a:t> inscriptions </a:t>
            </a:r>
            <a:r>
              <a:rPr lang="fr-BE" b="0" i="0" dirty="0" err="1">
                <a:effectLst/>
                <a:highlight>
                  <a:srgbClr val="FFFFFF"/>
                </a:highlight>
                <a:latin typeface="-apple-system"/>
              </a:rPr>
              <a:t>is</a:t>
            </a:r>
            <a:r>
              <a:rPr lang="fr-BE" b="0" i="0" dirty="0">
                <a:effectLst/>
                <a:highlight>
                  <a:srgbClr val="FFFFFF"/>
                </a:highlight>
                <a:latin typeface="-apple-system"/>
              </a:rPr>
              <a:t> a </a:t>
            </a:r>
            <a:r>
              <a:rPr lang="fr-BE" b="0" i="0" dirty="0" err="1">
                <a:effectLst/>
                <a:highlight>
                  <a:srgbClr val="FFFFFF"/>
                </a:highlight>
                <a:latin typeface="-apple-system"/>
              </a:rPr>
              <a:t>delicate</a:t>
            </a:r>
            <a:r>
              <a:rPr lang="fr-BE" b="0" i="0" dirty="0">
                <a:effectLst/>
                <a:highlight>
                  <a:srgbClr val="FFFFFF"/>
                </a:highlight>
                <a:latin typeface="-apple-system"/>
              </a:rPr>
              <a:t> </a:t>
            </a:r>
            <a:r>
              <a:rPr lang="fr-BE" b="0" i="0" dirty="0" err="1">
                <a:effectLst/>
                <a:highlight>
                  <a:srgbClr val="FFFFFF"/>
                </a:highlight>
                <a:latin typeface="-apple-system"/>
              </a:rPr>
              <a:t>task</a:t>
            </a:r>
            <a:r>
              <a:rPr lang="fr-BE" b="0" i="0" dirty="0">
                <a:effectLst/>
                <a:highlight>
                  <a:srgbClr val="FFFFFF"/>
                </a:highlight>
                <a:latin typeface="-apple-system"/>
              </a:rPr>
              <a:t>. NLP </a:t>
            </a:r>
            <a:r>
              <a:rPr lang="fr-BE" b="0" i="0" dirty="0" err="1">
                <a:effectLst/>
                <a:highlight>
                  <a:srgbClr val="FFFFFF"/>
                </a:highlight>
                <a:latin typeface="-apple-system"/>
              </a:rPr>
              <a:t>algorithms</a:t>
            </a:r>
            <a:r>
              <a:rPr lang="fr-BE" b="0" i="0" dirty="0">
                <a:effectLst/>
                <a:highlight>
                  <a:srgbClr val="FFFFFF"/>
                </a:highlight>
                <a:latin typeface="-apple-system"/>
              </a:rPr>
              <a:t> process </a:t>
            </a:r>
            <a:r>
              <a:rPr lang="fr-BE" b="0" i="0" dirty="0" err="1">
                <a:effectLst/>
                <a:highlight>
                  <a:srgbClr val="FFFFFF"/>
                </a:highlight>
                <a:latin typeface="-apple-system"/>
              </a:rPr>
              <a:t>linguistic</a:t>
            </a:r>
            <a:r>
              <a:rPr lang="fr-BE" b="0" i="0" dirty="0">
                <a:effectLst/>
                <a:highlight>
                  <a:srgbClr val="FFFFFF"/>
                </a:highlight>
                <a:latin typeface="-apple-system"/>
              </a:rPr>
              <a:t> nuances and </a:t>
            </a:r>
            <a:r>
              <a:rPr lang="fr-BE" b="0" i="0" dirty="0" err="1">
                <a:effectLst/>
                <a:highlight>
                  <a:srgbClr val="FFFFFF"/>
                </a:highlight>
                <a:latin typeface="-apple-system"/>
              </a:rPr>
              <a:t>context</a:t>
            </a:r>
            <a:r>
              <a:rPr lang="fr-BE" b="0" i="0" dirty="0">
                <a:effectLst/>
                <a:highlight>
                  <a:srgbClr val="FFFFFF"/>
                </a:highlight>
                <a:latin typeface="-apple-system"/>
              </a:rPr>
              <a:t>, </a:t>
            </a:r>
            <a:r>
              <a:rPr lang="fr-BE" b="0" i="0" dirty="0" err="1">
                <a:effectLst/>
                <a:highlight>
                  <a:srgbClr val="FFFFFF"/>
                </a:highlight>
                <a:latin typeface="-apple-system"/>
              </a:rPr>
              <a:t>helping</a:t>
            </a:r>
            <a:r>
              <a:rPr lang="fr-BE" b="0" i="0" dirty="0">
                <a:effectLst/>
                <a:highlight>
                  <a:srgbClr val="FFFFFF"/>
                </a:highlight>
                <a:latin typeface="-apple-system"/>
              </a:rPr>
              <a:t> </a:t>
            </a:r>
            <a:r>
              <a:rPr lang="fr-BE" b="0" i="0" dirty="0" err="1">
                <a:effectLst/>
                <a:highlight>
                  <a:srgbClr val="FFFFFF"/>
                </a:highlight>
                <a:latin typeface="-apple-system"/>
              </a:rPr>
              <a:t>archaeologists</a:t>
            </a:r>
            <a:r>
              <a:rPr lang="fr-BE" b="0" i="0" dirty="0">
                <a:effectLst/>
                <a:highlight>
                  <a:srgbClr val="FFFFFF"/>
                </a:highlight>
                <a:latin typeface="-apple-system"/>
              </a:rPr>
              <a:t> translate and </a:t>
            </a:r>
            <a:r>
              <a:rPr lang="fr-BE" b="0" i="0" dirty="0" err="1">
                <a:effectLst/>
                <a:highlight>
                  <a:srgbClr val="FFFFFF"/>
                </a:highlight>
                <a:latin typeface="-apple-system"/>
              </a:rPr>
              <a:t>interpret</a:t>
            </a:r>
            <a:r>
              <a:rPr lang="fr-BE" b="0" i="0" dirty="0">
                <a:effectLst/>
                <a:highlight>
                  <a:srgbClr val="FFFFFF"/>
                </a:highlight>
                <a:latin typeface="-apple-system"/>
              </a:rPr>
              <a:t> inscriptions more </a:t>
            </a:r>
            <a:r>
              <a:rPr lang="fr-BE" b="0" i="0" dirty="0" err="1">
                <a:effectLst/>
                <a:highlight>
                  <a:srgbClr val="FFFFFF"/>
                </a:highlight>
                <a:latin typeface="-apple-system"/>
              </a:rPr>
              <a:t>effectively</a:t>
            </a:r>
            <a:r>
              <a:rPr lang="fr-BE" b="0" i="0" dirty="0">
                <a:effectLst/>
                <a:highlight>
                  <a:srgbClr val="FFFFFF"/>
                </a:highlight>
                <a:latin typeface="-apple-system"/>
              </a:rPr>
              <a:t>. This </a:t>
            </a:r>
            <a:r>
              <a:rPr lang="fr-BE" b="0" i="0" dirty="0" err="1">
                <a:effectLst/>
                <a:highlight>
                  <a:srgbClr val="FFFFFF"/>
                </a:highlight>
                <a:latin typeface="-apple-system"/>
              </a:rPr>
              <a:t>accelerates</a:t>
            </a:r>
            <a:r>
              <a:rPr lang="fr-BE" b="0" i="0" dirty="0">
                <a:effectLst/>
                <a:highlight>
                  <a:srgbClr val="FFFFFF"/>
                </a:highlight>
                <a:latin typeface="-apple-system"/>
              </a:rPr>
              <a:t> the extraction of </a:t>
            </a:r>
            <a:r>
              <a:rPr lang="fr-BE" b="0" i="0" dirty="0" err="1">
                <a:effectLst/>
                <a:highlight>
                  <a:srgbClr val="FFFFFF"/>
                </a:highlight>
                <a:latin typeface="-apple-system"/>
              </a:rPr>
              <a:t>historical</a:t>
            </a:r>
            <a:r>
              <a:rPr lang="fr-BE" b="0" i="0" dirty="0">
                <a:effectLst/>
                <a:highlight>
                  <a:srgbClr val="FFFFFF"/>
                </a:highlight>
                <a:latin typeface="-apple-system"/>
              </a:rPr>
              <a:t> information </a:t>
            </a:r>
            <a:r>
              <a:rPr lang="fr-BE" b="0" i="0" dirty="0" err="1">
                <a:effectLst/>
                <a:highlight>
                  <a:srgbClr val="FFFFFF"/>
                </a:highlight>
                <a:latin typeface="-apple-system"/>
              </a:rPr>
              <a:t>from</a:t>
            </a:r>
            <a:r>
              <a:rPr lang="fr-BE" b="0" i="0" dirty="0">
                <a:effectLst/>
                <a:highlight>
                  <a:srgbClr val="FFFFFF"/>
                </a:highlight>
                <a:latin typeface="-apple-system"/>
              </a:rPr>
              <a:t> </a:t>
            </a:r>
            <a:r>
              <a:rPr lang="fr-BE" b="0" i="0" dirty="0" err="1">
                <a:effectLst/>
                <a:highlight>
                  <a:srgbClr val="FFFFFF"/>
                </a:highlight>
                <a:latin typeface="-apple-system"/>
              </a:rPr>
              <a:t>epigraphic</a:t>
            </a:r>
            <a:r>
              <a:rPr lang="fr-BE" b="0" i="0" dirty="0">
                <a:effectLst/>
                <a:highlight>
                  <a:srgbClr val="FFFFFF"/>
                </a:highlight>
                <a:latin typeface="-apple-system"/>
              </a:rPr>
              <a:t> sources.</a:t>
            </a:r>
            <a:endParaRPr lang="en-US" dirty="0"/>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8</a:t>
            </a:fld>
            <a:endParaRPr lang="en-US"/>
          </a:p>
        </p:txBody>
      </p:sp>
    </p:spTree>
    <p:extLst>
      <p:ext uri="{BB962C8B-B14F-4D97-AF65-F5344CB8AC3E}">
        <p14:creationId xmlns:p14="http://schemas.microsoft.com/office/powerpoint/2010/main" val="4091499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202122"/>
                </a:solidFill>
                <a:effectLst/>
                <a:highlight>
                  <a:srgbClr val="FFFFFF"/>
                </a:highlight>
                <a:latin typeface="Arial" panose="020B0604020202020204" pitchFamily="34" charset="0"/>
              </a:rPr>
              <a:t>The </a:t>
            </a:r>
            <a:r>
              <a:rPr lang="en-US" b="1" i="0" dirty="0">
                <a:solidFill>
                  <a:srgbClr val="202122"/>
                </a:solidFill>
                <a:effectLst/>
                <a:highlight>
                  <a:srgbClr val="FFFFFF"/>
                </a:highlight>
                <a:latin typeface="Arial" panose="020B0604020202020204" pitchFamily="34" charset="0"/>
              </a:rPr>
              <a:t>Herculaneum papyri</a:t>
            </a:r>
            <a:r>
              <a:rPr lang="en-US" b="0" i="0" dirty="0">
                <a:solidFill>
                  <a:srgbClr val="202122"/>
                </a:solidFill>
                <a:effectLst/>
                <a:highlight>
                  <a:srgbClr val="FFFFFF"/>
                </a:highlight>
                <a:latin typeface="Arial" panose="020B0604020202020204" pitchFamily="34" charset="0"/>
              </a:rPr>
              <a:t> are more than 1,800 </a:t>
            </a:r>
            <a:r>
              <a:rPr lang="en-US" b="0" i="0" u="none" strike="noStrike" dirty="0">
                <a:solidFill>
                  <a:srgbClr val="202122"/>
                </a:solidFill>
                <a:effectLst/>
                <a:highlight>
                  <a:srgbClr val="FFFFFF"/>
                </a:highlight>
                <a:latin typeface="Arial" panose="020B0604020202020204" pitchFamily="34" charset="0"/>
                <a:hlinkClick r:id="rId3" tooltip="Papyrus"/>
              </a:rPr>
              <a:t>papyrus</a:t>
            </a:r>
            <a:r>
              <a:rPr lang="en-US" b="0" i="0" dirty="0">
                <a:solidFill>
                  <a:srgbClr val="202122"/>
                </a:solidFill>
                <a:effectLst/>
                <a:highlight>
                  <a:srgbClr val="FFFFFF"/>
                </a:highlight>
                <a:latin typeface="Arial" panose="020B0604020202020204" pitchFamily="34" charset="0"/>
              </a:rPr>
              <a:t> scrolls discovered in the 18th century in the </a:t>
            </a:r>
            <a:r>
              <a:rPr lang="en-US" b="0" i="0" u="none" strike="noStrike" dirty="0">
                <a:solidFill>
                  <a:srgbClr val="202122"/>
                </a:solidFill>
                <a:effectLst/>
                <a:highlight>
                  <a:srgbClr val="FFFFFF"/>
                </a:highlight>
                <a:latin typeface="Arial" panose="020B0604020202020204" pitchFamily="34" charset="0"/>
                <a:hlinkClick r:id="rId4" tooltip="Villa of the Papyri"/>
              </a:rPr>
              <a:t>Villa of the Papyri</a:t>
            </a:r>
            <a:r>
              <a:rPr lang="en-US" b="0" i="0" dirty="0">
                <a:solidFill>
                  <a:srgbClr val="202122"/>
                </a:solidFill>
                <a:effectLst/>
                <a:highlight>
                  <a:srgbClr val="FFFFFF"/>
                </a:highlight>
                <a:latin typeface="Arial" panose="020B0604020202020204" pitchFamily="34" charset="0"/>
              </a:rPr>
              <a:t> in </a:t>
            </a:r>
            <a:r>
              <a:rPr lang="en-US" b="0" i="0" u="none" strike="noStrike" dirty="0">
                <a:solidFill>
                  <a:srgbClr val="202122"/>
                </a:solidFill>
                <a:effectLst/>
                <a:highlight>
                  <a:srgbClr val="FFFFFF"/>
                </a:highlight>
                <a:latin typeface="Arial" panose="020B0604020202020204" pitchFamily="34" charset="0"/>
                <a:hlinkClick r:id="rId5" tooltip="Herculaneum"/>
              </a:rPr>
              <a:t>Herculaneum</a:t>
            </a:r>
            <a:r>
              <a:rPr lang="en-US" b="0" i="0" dirty="0">
                <a:solidFill>
                  <a:srgbClr val="202122"/>
                </a:solidFill>
                <a:effectLst/>
                <a:highlight>
                  <a:srgbClr val="FFFFFF"/>
                </a:highlight>
                <a:latin typeface="Arial" panose="020B0604020202020204" pitchFamily="34" charset="0"/>
              </a:rPr>
              <a:t>.</a:t>
            </a:r>
          </a:p>
          <a:p>
            <a:pPr algn="l"/>
            <a:r>
              <a:rPr lang="en-US" b="0" i="0" u="none" strike="noStrike" dirty="0">
                <a:solidFill>
                  <a:srgbClr val="202122"/>
                </a:solidFill>
                <a:effectLst/>
                <a:highlight>
                  <a:srgbClr val="FFFFFF"/>
                </a:highlight>
                <a:latin typeface="Arial" panose="020B0604020202020204" pitchFamily="34" charset="0"/>
                <a:hlinkClick r:id="rId6" tooltip="Eruption of Mount Vesuvius in 79 AD"/>
              </a:rPr>
              <a:t>eruption of Mount Vesuvius in 79 AD</a:t>
            </a:r>
            <a:r>
              <a:rPr lang="en-US" b="0" i="0" dirty="0">
                <a:solidFill>
                  <a:srgbClr val="202122"/>
                </a:solidFill>
                <a:effectLst/>
                <a:highlight>
                  <a:srgbClr val="FFFFFF"/>
                </a:highlight>
                <a:latin typeface="Arial" panose="020B0604020202020204" pitchFamily="34" charset="0"/>
              </a:rPr>
              <a:t>.</a:t>
            </a:r>
          </a:p>
          <a:p>
            <a:pPr algn="l"/>
            <a:r>
              <a:rPr lang="en-US" b="0" i="0" dirty="0">
                <a:solidFill>
                  <a:srgbClr val="202122"/>
                </a:solidFill>
                <a:effectLst/>
                <a:highlight>
                  <a:srgbClr val="FFFFFF"/>
                </a:highlight>
                <a:latin typeface="Arial" panose="020B0604020202020204" pitchFamily="34" charset="0"/>
              </a:rPr>
              <a:t>The papyri, containing a number of </a:t>
            </a:r>
            <a:r>
              <a:rPr lang="en-US" b="0" i="0" u="none" strike="noStrike" dirty="0">
                <a:solidFill>
                  <a:srgbClr val="202122"/>
                </a:solidFill>
                <a:effectLst/>
                <a:highlight>
                  <a:srgbClr val="FFFFFF"/>
                </a:highlight>
                <a:latin typeface="Arial" panose="020B0604020202020204" pitchFamily="34" charset="0"/>
                <a:hlinkClick r:id="rId7" tooltip="Greek Philosophy"/>
              </a:rPr>
              <a:t>Greek philosophical texts</a:t>
            </a:r>
            <a:r>
              <a:rPr lang="en-US" b="0" i="0" dirty="0">
                <a:solidFill>
                  <a:srgbClr val="202122"/>
                </a:solidFill>
                <a:effectLst/>
                <a:highlight>
                  <a:srgbClr val="FFFFFF"/>
                </a:highlight>
                <a:latin typeface="Arial" panose="020B0604020202020204" pitchFamily="34" charset="0"/>
              </a:rPr>
              <a:t>, come from the only surviving </a:t>
            </a:r>
            <a:r>
              <a:rPr lang="en-US" b="0" i="0" u="none" strike="noStrike" dirty="0">
                <a:solidFill>
                  <a:srgbClr val="202122"/>
                </a:solidFill>
                <a:effectLst/>
                <a:highlight>
                  <a:srgbClr val="FFFFFF"/>
                </a:highlight>
                <a:latin typeface="Arial" panose="020B0604020202020204" pitchFamily="34" charset="0"/>
                <a:hlinkClick r:id="rId8" tooltip="Library"/>
              </a:rPr>
              <a:t>library</a:t>
            </a:r>
            <a:r>
              <a:rPr lang="en-US" b="0" i="0" dirty="0">
                <a:solidFill>
                  <a:srgbClr val="202122"/>
                </a:solidFill>
                <a:effectLst/>
                <a:highlight>
                  <a:srgbClr val="FFFFFF"/>
                </a:highlight>
                <a:latin typeface="Arial" panose="020B0604020202020204" pitchFamily="34" charset="0"/>
              </a:rPr>
              <a:t> from antiquity that exists in its entirety.</a:t>
            </a:r>
            <a:r>
              <a:rPr lang="en-US" b="0" i="0" u="none" strike="noStrike" baseline="30000" dirty="0">
                <a:solidFill>
                  <a:srgbClr val="202122"/>
                </a:solidFill>
                <a:effectLst/>
                <a:highlight>
                  <a:srgbClr val="FFFFFF"/>
                </a:highlight>
                <a:latin typeface="Arial" panose="020B0604020202020204" pitchFamily="34" charset="0"/>
                <a:hlinkClick r:id="rId9"/>
              </a:rPr>
              <a:t>[2]</a:t>
            </a:r>
            <a:r>
              <a:rPr lang="en-US" b="0" i="0" dirty="0">
                <a:solidFill>
                  <a:srgbClr val="202122"/>
                </a:solidFill>
                <a:effectLst/>
                <a:highlight>
                  <a:srgbClr val="FFFFFF"/>
                </a:highlight>
                <a:latin typeface="Arial" panose="020B0604020202020204" pitchFamily="34" charset="0"/>
              </a:rPr>
              <a:t> </a:t>
            </a:r>
          </a:p>
          <a:p>
            <a:pPr algn="l"/>
            <a:r>
              <a:rPr lang="en-US" b="0" i="0" dirty="0">
                <a:solidFill>
                  <a:srgbClr val="202122"/>
                </a:solidFill>
                <a:effectLst/>
                <a:highlight>
                  <a:srgbClr val="FFFFFF"/>
                </a:highlight>
                <a:latin typeface="Arial" panose="020B0604020202020204" pitchFamily="34" charset="0"/>
              </a:rPr>
              <a:t>However, reading the scrolls is extremely difficult, and can risk destroying them. </a:t>
            </a:r>
            <a:endParaRPr lang="en-US" dirty="0"/>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9</a:t>
            </a:fld>
            <a:endParaRPr lang="en-US"/>
          </a:p>
        </p:txBody>
      </p:sp>
    </p:spTree>
    <p:extLst>
      <p:ext uri="{BB962C8B-B14F-4D97-AF65-F5344CB8AC3E}">
        <p14:creationId xmlns:p14="http://schemas.microsoft.com/office/powerpoint/2010/main" val="3432415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Start at 0,5</a:t>
            </a:r>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10</a:t>
            </a:fld>
            <a:endParaRPr lang="en-US"/>
          </a:p>
        </p:txBody>
      </p:sp>
    </p:spTree>
    <p:extLst>
      <p:ext uri="{BB962C8B-B14F-4D97-AF65-F5344CB8AC3E}">
        <p14:creationId xmlns:p14="http://schemas.microsoft.com/office/powerpoint/2010/main" val="220053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2E2E2E"/>
                </a:solidFill>
                <a:effectLst/>
                <a:highlight>
                  <a:srgbClr val="FFFFFF"/>
                </a:highlight>
                <a:latin typeface="Open Sans" panose="020B0606030504020204" pitchFamily="34" charset="0"/>
              </a:rPr>
              <a:t>AI predictions : quality and completeness of the data</a:t>
            </a:r>
            <a:endParaRPr lang="en-US" b="0" i="0" dirty="0">
              <a:solidFill>
                <a:srgbClr val="242424"/>
              </a:solidFill>
              <a:effectLst/>
              <a:highlight>
                <a:srgbClr val="FFFFFF"/>
              </a:highlight>
              <a:latin typeface="source-serif-pro"/>
            </a:endParaRPr>
          </a:p>
          <a:p>
            <a:r>
              <a:rPr lang="en-US" b="0" i="0" dirty="0">
                <a:solidFill>
                  <a:srgbClr val="242424"/>
                </a:solidFill>
                <a:effectLst/>
                <a:highlight>
                  <a:srgbClr val="FFFFFF"/>
                </a:highlight>
                <a:latin typeface="source-serif-pro"/>
              </a:rPr>
              <a:t>Striking a delicate balance between technological advancements and robust data protection measures is crucial in preserving the integrity of archaeological research and preventing unauthorized exploitation of historical knowledge.</a:t>
            </a:r>
          </a:p>
          <a:p>
            <a:r>
              <a:rPr lang="en-US" b="0" i="0" dirty="0">
                <a:solidFill>
                  <a:srgbClr val="2E2E2E"/>
                </a:solidFill>
                <a:effectLst/>
                <a:highlight>
                  <a:srgbClr val="FFFFFF"/>
                </a:highlight>
                <a:latin typeface="Open Sans" panose="020B0606030504020204" pitchFamily="34" charset="0"/>
              </a:rPr>
              <a:t>Balanced with respect for cultural heritage and the interests of indigenous communities.</a:t>
            </a:r>
          </a:p>
          <a:p>
            <a:r>
              <a:rPr lang="en-US" b="0" i="0" dirty="0">
                <a:solidFill>
                  <a:srgbClr val="2E2E2E"/>
                </a:solidFill>
                <a:effectLst/>
                <a:highlight>
                  <a:srgbClr val="FFFFFF"/>
                </a:highlight>
                <a:latin typeface="Open Sans" panose="020B0606030504020204" pitchFamily="34" charset="0"/>
              </a:rPr>
              <a:t>collaboration between archaeologists, data scientists, and AI experts</a:t>
            </a:r>
            <a:endParaRPr lang="en-US" dirty="0"/>
          </a:p>
        </p:txBody>
      </p:sp>
      <p:sp>
        <p:nvSpPr>
          <p:cNvPr id="4" name="Espace réservé du numéro de diapositive 3"/>
          <p:cNvSpPr>
            <a:spLocks noGrp="1"/>
          </p:cNvSpPr>
          <p:nvPr>
            <p:ph type="sldNum" sz="quarter" idx="5"/>
          </p:nvPr>
        </p:nvSpPr>
        <p:spPr/>
        <p:txBody>
          <a:bodyPr/>
          <a:lstStyle/>
          <a:p>
            <a:fld id="{CF640CAA-7B42-4758-BA3E-3849783A900D}" type="slidenum">
              <a:rPr lang="en-US" smtClean="0"/>
              <a:t>11</a:t>
            </a:fld>
            <a:endParaRPr lang="en-US"/>
          </a:p>
        </p:txBody>
      </p:sp>
    </p:spTree>
    <p:extLst>
      <p:ext uri="{BB962C8B-B14F-4D97-AF65-F5344CB8AC3E}">
        <p14:creationId xmlns:p14="http://schemas.microsoft.com/office/powerpoint/2010/main" val="349620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7F24C7E6-D50D-4F05-9DB4-34993976DEB8}" type="datetime1">
              <a:rPr lang="en-US" smtClean="0"/>
              <a:t>7/25/2024</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‹N°›</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450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6FFAB88-A53B-449C-A91F-536CFD610948}" type="datetime1">
              <a:rPr lang="en-US" smtClean="0"/>
              <a:t>7/25/2024</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‹N°›</a:t>
            </a:fld>
            <a:endParaRPr lang="en-US"/>
          </a:p>
        </p:txBody>
      </p:sp>
    </p:spTree>
    <p:extLst>
      <p:ext uri="{BB962C8B-B14F-4D97-AF65-F5344CB8AC3E}">
        <p14:creationId xmlns:p14="http://schemas.microsoft.com/office/powerpoint/2010/main" val="1063522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0BE84765-5CD5-4A7B-AAB2-C436B23A40F6}" type="datetime1">
              <a:rPr lang="en-US" smtClean="0"/>
              <a:t>7/25/2024</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‹N°›</a:t>
            </a:fld>
            <a:endParaRPr lang="en-US"/>
          </a:p>
        </p:txBody>
      </p:sp>
    </p:spTree>
    <p:extLst>
      <p:ext uri="{BB962C8B-B14F-4D97-AF65-F5344CB8AC3E}">
        <p14:creationId xmlns:p14="http://schemas.microsoft.com/office/powerpoint/2010/main" val="69885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D19E86BB-C2AD-41B5-A16F-0525A59EB2D0}" type="datetime1">
              <a:rPr lang="en-US" smtClean="0"/>
              <a:t>7/25/2024</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‹N°›</a:t>
            </a:fld>
            <a:endParaRPr lang="en-US"/>
          </a:p>
        </p:txBody>
      </p:sp>
    </p:spTree>
    <p:extLst>
      <p:ext uri="{BB962C8B-B14F-4D97-AF65-F5344CB8AC3E}">
        <p14:creationId xmlns:p14="http://schemas.microsoft.com/office/powerpoint/2010/main" val="2185333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F774B4DC-A507-4E93-B6E1-9F99F20F6E90}" type="datetime1">
              <a:rPr lang="en-US" smtClean="0"/>
              <a:t>7/25/2024</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‹N°›</a:t>
            </a:fld>
            <a:endParaRPr lang="en-US"/>
          </a:p>
        </p:txBody>
      </p:sp>
    </p:spTree>
    <p:extLst>
      <p:ext uri="{BB962C8B-B14F-4D97-AF65-F5344CB8AC3E}">
        <p14:creationId xmlns:p14="http://schemas.microsoft.com/office/powerpoint/2010/main" val="623036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1C96583C-B193-44BB-853C-044B25E66AAD}" type="datetime1">
              <a:rPr lang="en-US" smtClean="0"/>
              <a:t>7/25/2024</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‹N°›</a:t>
            </a:fld>
            <a:endParaRPr lang="en-US"/>
          </a:p>
        </p:txBody>
      </p:sp>
    </p:spTree>
    <p:extLst>
      <p:ext uri="{BB962C8B-B14F-4D97-AF65-F5344CB8AC3E}">
        <p14:creationId xmlns:p14="http://schemas.microsoft.com/office/powerpoint/2010/main" val="276838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67553050-CA6C-439B-B09C-F07B07739695}" type="datetime1">
              <a:rPr lang="en-US" smtClean="0"/>
              <a:t>7/25/2024</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‹N°›</a:t>
            </a:fld>
            <a:endParaRPr lang="en-US"/>
          </a:p>
        </p:txBody>
      </p:sp>
    </p:spTree>
    <p:extLst>
      <p:ext uri="{BB962C8B-B14F-4D97-AF65-F5344CB8AC3E}">
        <p14:creationId xmlns:p14="http://schemas.microsoft.com/office/powerpoint/2010/main" val="683391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EF55A874-11A4-4570-ACC6-09E8143952B0}" type="datetime1">
              <a:rPr lang="en-US" smtClean="0"/>
              <a:t>7/25/2024</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‹N°›</a:t>
            </a:fld>
            <a:endParaRPr lang="en-US"/>
          </a:p>
        </p:txBody>
      </p:sp>
    </p:spTree>
    <p:extLst>
      <p:ext uri="{BB962C8B-B14F-4D97-AF65-F5344CB8AC3E}">
        <p14:creationId xmlns:p14="http://schemas.microsoft.com/office/powerpoint/2010/main" val="465933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F8AE0621-97E8-4ADE-812C-7E946D9A68F9}" type="datetime1">
              <a:rPr lang="en-US" smtClean="0"/>
              <a:t>7/25/2024</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‹N°›</a:t>
            </a:fld>
            <a:endParaRPr lang="en-US"/>
          </a:p>
        </p:txBody>
      </p:sp>
    </p:spTree>
    <p:extLst>
      <p:ext uri="{BB962C8B-B14F-4D97-AF65-F5344CB8AC3E}">
        <p14:creationId xmlns:p14="http://schemas.microsoft.com/office/powerpoint/2010/main" val="46108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407375D9-6CC6-4210-8194-F51F1BAA3758}" type="datetime1">
              <a:rPr lang="en-US" smtClean="0"/>
              <a:t>7/25/2024</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‹N°›</a:t>
            </a:fld>
            <a:endParaRPr lang="en-US"/>
          </a:p>
        </p:txBody>
      </p:sp>
    </p:spTree>
    <p:extLst>
      <p:ext uri="{BB962C8B-B14F-4D97-AF65-F5344CB8AC3E}">
        <p14:creationId xmlns:p14="http://schemas.microsoft.com/office/powerpoint/2010/main" val="1121025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25E1B473-CBAE-49DB-AAA8-4FE48474242E}" type="datetime1">
              <a:rPr lang="en-US" smtClean="0"/>
              <a:t>7/25/2024</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‹N°›</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291166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EF0FA686-9D8C-43A2-9939-8FABAA8B2671}" type="datetime1">
              <a:rPr lang="en-US" smtClean="0"/>
              <a:t>7/25/2024</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‹N°›</a:t>
            </a:fld>
            <a:endParaRPr lang="en-US" dirty="0"/>
          </a:p>
        </p:txBody>
      </p:sp>
    </p:spTree>
    <p:extLst>
      <p:ext uri="{BB962C8B-B14F-4D97-AF65-F5344CB8AC3E}">
        <p14:creationId xmlns:p14="http://schemas.microsoft.com/office/powerpoint/2010/main" val="3822460491"/>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24" r:id="rId6"/>
    <p:sldLayoutId id="2147483720" r:id="rId7"/>
    <p:sldLayoutId id="2147483721" r:id="rId8"/>
    <p:sldLayoutId id="2147483722" r:id="rId9"/>
    <p:sldLayoutId id="2147483723" r:id="rId10"/>
    <p:sldLayoutId id="2147483725" r:id="rId11"/>
  </p:sldLayoutIdLst>
  <p:hf hdr="0" ftr="0" dt="0"/>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AAa5zGM_rzg?start=48&amp;feature=oembed" TargetMode="External"/><Relationship Id="rId5" Type="http://schemas.openxmlformats.org/officeDocument/2006/relationships/image" Target="../media/image12.jpeg"/><Relationship Id="rId4" Type="http://schemas.openxmlformats.org/officeDocument/2006/relationships/hyperlink" Target="https://journals.plos.org/plosone/article?id=10.1371/journal.pone.0215775"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captechu.edu/blog/how-ai-and-technology-is-revolutionizing-archeology" TargetMode="External"/><Relationship Id="rId3" Type="http://schemas.openxmlformats.org/officeDocument/2006/relationships/image" Target="../media/image17.jpeg"/><Relationship Id="rId7" Type="http://schemas.openxmlformats.org/officeDocument/2006/relationships/hyperlink" Target="https://www.nature.com/articles/s41598-023-36015-5"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autogpt.net/the-role-of-ai-in-modern-archaeology/" TargetMode="External"/><Relationship Id="rId5" Type="http://schemas.openxmlformats.org/officeDocument/2006/relationships/hyperlink" Target="https://intarch.ac.uk/journal/issue67/8/#:~:text=Within%20archaeology%2C%20AI%20can%20process,for%20contemporary%20and%20future%20research" TargetMode="External"/><Relationship Id="rId10" Type="http://schemas.openxmlformats.org/officeDocument/2006/relationships/hyperlink" Target="https://intarch.ac.uk/journal/issue67/8/full-text.html#2" TargetMode="External"/><Relationship Id="rId4" Type="http://schemas.openxmlformats.org/officeDocument/2006/relationships/hyperlink" Target="https://www.linkedin.com/pulse/ai-archaeology-technologys-potential-helping-ai3dc/" TargetMode="External"/><Relationship Id="rId9" Type="http://schemas.openxmlformats.org/officeDocument/2006/relationships/hyperlink" Target="https://medium.com/@futureaiweb/ai-in-archaeology-unlocking-mysteries-of-the-past-1774e2bae1cc#:~:text=The%20integration%20of%20AI%20with,to%20recreate%20intricate%20digital%20model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8.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Image 29" descr="Abstrait de la connexion réseau sur un arrière-plan blanc">
            <a:extLst>
              <a:ext uri="{FF2B5EF4-FFF2-40B4-BE49-F238E27FC236}">
                <a16:creationId xmlns:a16="http://schemas.microsoft.com/office/drawing/2014/main" id="{78CD9D39-780F-3C97-CF46-1A82DB2C09A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l="9296" t="35831" r="34729" b="13267"/>
          <a:stretch/>
        </p:blipFill>
        <p:spPr>
          <a:xfrm>
            <a:off x="-1117600" y="-1049297"/>
            <a:ext cx="14356660" cy="8714523"/>
          </a:xfrm>
          <a:custGeom>
            <a:avLst/>
            <a:gdLst>
              <a:gd name="connsiteX0" fmla="*/ 0 w 14356660"/>
              <a:gd name="connsiteY0" fmla="*/ 0 h 8714523"/>
              <a:gd name="connsiteX1" fmla="*/ 14356660 w 14356660"/>
              <a:gd name="connsiteY1" fmla="*/ 0 h 8714523"/>
              <a:gd name="connsiteX2" fmla="*/ 14356660 w 14356660"/>
              <a:gd name="connsiteY2" fmla="*/ 4953256 h 8714523"/>
              <a:gd name="connsiteX3" fmla="*/ 14351469 w 14356660"/>
              <a:gd name="connsiteY3" fmla="*/ 4971536 h 8714523"/>
              <a:gd name="connsiteX4" fmla="*/ 12063512 w 14356660"/>
              <a:gd name="connsiteY4" fmla="*/ 8640185 h 8714523"/>
              <a:gd name="connsiteX5" fmla="*/ 11981965 w 14356660"/>
              <a:gd name="connsiteY5" fmla="*/ 8714523 h 8714523"/>
              <a:gd name="connsiteX6" fmla="*/ 370005 w 14356660"/>
              <a:gd name="connsiteY6" fmla="*/ 8714523 h 8714523"/>
              <a:gd name="connsiteX7" fmla="*/ 122982 w 14356660"/>
              <a:gd name="connsiteY7" fmla="*/ 8479009 h 8714523"/>
              <a:gd name="connsiteX8" fmla="*/ 0 w 14356660"/>
              <a:gd name="connsiteY8" fmla="*/ 8350018 h 871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6660" h="8714523">
                <a:moveTo>
                  <a:pt x="0" y="0"/>
                </a:moveTo>
                <a:lnTo>
                  <a:pt x="14356660" y="0"/>
                </a:lnTo>
                <a:lnTo>
                  <a:pt x="14356660" y="4953256"/>
                </a:lnTo>
                <a:lnTo>
                  <a:pt x="14351469" y="4971536"/>
                </a:lnTo>
                <a:cubicBezTo>
                  <a:pt x="13911162" y="6387166"/>
                  <a:pt x="13113297" y="7645261"/>
                  <a:pt x="12063512" y="8640185"/>
                </a:cubicBezTo>
                <a:lnTo>
                  <a:pt x="11981965" y="8714523"/>
                </a:lnTo>
                <a:lnTo>
                  <a:pt x="370005" y="8714523"/>
                </a:lnTo>
                <a:lnTo>
                  <a:pt x="122982" y="8479009"/>
                </a:lnTo>
                <a:lnTo>
                  <a:pt x="0" y="8350018"/>
                </a:lnTo>
                <a:close/>
              </a:path>
            </a:pathLst>
          </a:custGeom>
          <a:effectLst>
            <a:softEdge rad="1016000"/>
          </a:effectLst>
        </p:spPr>
      </p:pic>
      <p:sp>
        <p:nvSpPr>
          <p:cNvPr id="19" name="Parallélogramme 18">
            <a:extLst>
              <a:ext uri="{FF2B5EF4-FFF2-40B4-BE49-F238E27FC236}">
                <a16:creationId xmlns:a16="http://schemas.microsoft.com/office/drawing/2014/main" id="{6DBD2B28-D63D-D9AF-9F22-5A0E7384B525}"/>
              </a:ext>
            </a:extLst>
          </p:cNvPr>
          <p:cNvSpPr/>
          <p:nvPr/>
        </p:nvSpPr>
        <p:spPr>
          <a:xfrm>
            <a:off x="-1117600" y="948266"/>
            <a:ext cx="13885332" cy="4461933"/>
          </a:xfrm>
          <a:prstGeom prst="parallelogram">
            <a:avLst>
              <a:gd name="adj" fmla="val 0"/>
            </a:avLst>
          </a:prstGeom>
          <a:solidFill>
            <a:srgbClr val="373545">
              <a:alpha val="35000"/>
            </a:srgbClr>
          </a:solidFill>
          <a:ln>
            <a:noFill/>
          </a:ln>
          <a:effectLst>
            <a:softEdge rad="8255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82DFACC7-878D-3E66-C50B-056E549DE892}"/>
              </a:ext>
            </a:extLst>
          </p:cNvPr>
          <p:cNvSpPr>
            <a:spLocks noGrp="1"/>
          </p:cNvSpPr>
          <p:nvPr>
            <p:ph type="ctrTitle"/>
          </p:nvPr>
        </p:nvSpPr>
        <p:spPr>
          <a:xfrm>
            <a:off x="1298865" y="1988326"/>
            <a:ext cx="10713138" cy="950382"/>
          </a:xfrm>
          <a:ln>
            <a:noFill/>
          </a:ln>
        </p:spPr>
        <p:txBody>
          <a:bodyPr anchor="b">
            <a:normAutofit/>
          </a:bodyPr>
          <a:lstStyle/>
          <a:p>
            <a:pPr algn="ctr"/>
            <a:r>
              <a:rPr lang="en-US" sz="3900" dirty="0">
                <a:ln>
                  <a:solidFill>
                    <a:schemeClr val="tx1"/>
                  </a:solidFill>
                </a:ln>
              </a:rPr>
              <a:t>AI Applications in Archaeology</a:t>
            </a:r>
          </a:p>
        </p:txBody>
      </p:sp>
      <p:sp>
        <p:nvSpPr>
          <p:cNvPr id="3" name="Sous-titre 2">
            <a:extLst>
              <a:ext uri="{FF2B5EF4-FFF2-40B4-BE49-F238E27FC236}">
                <a16:creationId xmlns:a16="http://schemas.microsoft.com/office/drawing/2014/main" id="{6AA6D958-664A-33D1-D4CA-821505CD2600}"/>
              </a:ext>
            </a:extLst>
          </p:cNvPr>
          <p:cNvSpPr>
            <a:spLocks noGrp="1"/>
          </p:cNvSpPr>
          <p:nvPr>
            <p:ph type="subTitle" idx="1"/>
          </p:nvPr>
        </p:nvSpPr>
        <p:spPr>
          <a:xfrm>
            <a:off x="3146322" y="3089757"/>
            <a:ext cx="5899356" cy="1271142"/>
          </a:xfrm>
        </p:spPr>
        <p:txBody>
          <a:bodyPr>
            <a:normAutofit/>
          </a:bodyPr>
          <a:lstStyle/>
          <a:p>
            <a:pPr algn="ctr"/>
            <a:r>
              <a:rPr lang="en-US" dirty="0">
                <a:solidFill>
                  <a:srgbClr val="FFFFFF"/>
                </a:solidFill>
              </a:rPr>
              <a:t>Laura Kriszgruber </a:t>
            </a:r>
          </a:p>
          <a:p>
            <a:pPr algn="ctr"/>
            <a:r>
              <a:rPr lang="en-US" dirty="0">
                <a:solidFill>
                  <a:srgbClr val="FFFFFF"/>
                </a:solidFill>
              </a:rPr>
              <a:t>Juillet 2024</a:t>
            </a:r>
          </a:p>
        </p:txBody>
      </p:sp>
      <p:cxnSp>
        <p:nvCxnSpPr>
          <p:cNvPr id="52" name="Straight Connector 51">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a:off x="5116708" y="2938708"/>
            <a:ext cx="1958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arallélogramme 6">
            <a:extLst>
              <a:ext uri="{FF2B5EF4-FFF2-40B4-BE49-F238E27FC236}">
                <a16:creationId xmlns:a16="http://schemas.microsoft.com/office/drawing/2014/main" id="{AAA548F1-A4D9-7DB6-69CB-9CC02641355B}"/>
              </a:ext>
            </a:extLst>
          </p:cNvPr>
          <p:cNvSpPr/>
          <p:nvPr/>
        </p:nvSpPr>
        <p:spPr>
          <a:xfrm>
            <a:off x="8302350" y="1181101"/>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Parallélogramme 7">
            <a:extLst>
              <a:ext uri="{FF2B5EF4-FFF2-40B4-BE49-F238E27FC236}">
                <a16:creationId xmlns:a16="http://schemas.microsoft.com/office/drawing/2014/main" id="{108C8C6C-24CA-7D43-F66B-351B5861FE0A}"/>
              </a:ext>
            </a:extLst>
          </p:cNvPr>
          <p:cNvSpPr/>
          <p:nvPr/>
        </p:nvSpPr>
        <p:spPr>
          <a:xfrm>
            <a:off x="-2880973" y="-1233904"/>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Parallélogramme 4">
            <a:extLst>
              <a:ext uri="{FF2B5EF4-FFF2-40B4-BE49-F238E27FC236}">
                <a16:creationId xmlns:a16="http://schemas.microsoft.com/office/drawing/2014/main" id="{6AAF805E-7DE5-6A81-4DED-6199D9F7888D}"/>
              </a:ext>
            </a:extLst>
          </p:cNvPr>
          <p:cNvSpPr/>
          <p:nvPr/>
        </p:nvSpPr>
        <p:spPr>
          <a:xfrm>
            <a:off x="-3164204" y="-1667771"/>
            <a:ext cx="6655434"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Parallélogramme 5">
            <a:extLst>
              <a:ext uri="{FF2B5EF4-FFF2-40B4-BE49-F238E27FC236}">
                <a16:creationId xmlns:a16="http://schemas.microsoft.com/office/drawing/2014/main" id="{2B2F04F9-BBC7-0D72-DCD6-285193E34942}"/>
              </a:ext>
            </a:extLst>
          </p:cNvPr>
          <p:cNvSpPr/>
          <p:nvPr/>
        </p:nvSpPr>
        <p:spPr>
          <a:xfrm>
            <a:off x="8468996" y="1742179"/>
            <a:ext cx="6655434"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50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par>
                                <p:cTn id="11" presetID="1" presetClass="entr" presetSubtype="0" fill="hold" nodeType="withEffect">
                                  <p:stCondLst>
                                    <p:cond delay="250"/>
                                  </p:stCondLst>
                                  <p:childTnLst>
                                    <p:set>
                                      <p:cBhvr>
                                        <p:cTn id="12" dur="1" fill="hold">
                                          <p:stCondLst>
                                            <p:cond delay="0"/>
                                          </p:stCondLst>
                                        </p:cTn>
                                        <p:tgtEl>
                                          <p:spTgt spid="52"/>
                                        </p:tgtEl>
                                        <p:attrNameLst>
                                          <p:attrName>style.visibility</p:attrName>
                                        </p:attrNameLst>
                                      </p:cBhvr>
                                      <p:to>
                                        <p:strVal val="visible"/>
                                      </p:to>
                                    </p:set>
                                  </p:childTnLst>
                                </p:cTn>
                              </p:par>
                              <p:par>
                                <p:cTn id="13" presetID="10" presetClass="entr" presetSubtype="0" fill="hold" grpId="0" nodeType="withEffect">
                                  <p:stCondLst>
                                    <p:cond delay="0"/>
                                  </p:stCondLst>
                                  <p:iterate>
                                    <p:tmPct val="10000"/>
                                  </p:iterate>
                                  <p:childTnLst>
                                    <p:set>
                                      <p:cBhvr>
                                        <p:cTn id="14" dur="1" fill="hold">
                                          <p:stCondLst>
                                            <p:cond delay="0"/>
                                          </p:stCondLst>
                                        </p:cTn>
                                        <p:tgtEl>
                                          <p:spTgt spid="19"/>
                                        </p:tgtEl>
                                        <p:attrNameLst>
                                          <p:attrName>style.visibility</p:attrName>
                                        </p:attrNameLst>
                                      </p:cBhvr>
                                      <p:to>
                                        <p:strVal val="visible"/>
                                      </p:to>
                                    </p:set>
                                    <p:animEffect transition="in" filter="fade">
                                      <p:cBhvr>
                                        <p:cTn id="15" dur="7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78DC68-3D3A-964F-B576-4D60C5062A23}"/>
              </a:ext>
            </a:extLst>
          </p:cNvPr>
          <p:cNvSpPr/>
          <p:nvPr/>
        </p:nvSpPr>
        <p:spPr>
          <a:xfrm>
            <a:off x="261437" y="5621136"/>
            <a:ext cx="11622617" cy="94826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9BEB6A-5D57-64B3-9BB7-EE01D7721F9F}"/>
              </a:ext>
            </a:extLst>
          </p:cNvPr>
          <p:cNvSpPr/>
          <p:nvPr/>
        </p:nvSpPr>
        <p:spPr>
          <a:xfrm>
            <a:off x="110066" y="5689600"/>
            <a:ext cx="1998133" cy="101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space réservé du numéro de diapositive 20">
            <a:extLst>
              <a:ext uri="{FF2B5EF4-FFF2-40B4-BE49-F238E27FC236}">
                <a16:creationId xmlns:a16="http://schemas.microsoft.com/office/drawing/2014/main" id="{688109C9-FB59-2C83-D568-89E0F9D7097D}"/>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10</a:t>
            </a:fld>
            <a:endParaRPr lang="en-US" sz="2000" dirty="0">
              <a:solidFill>
                <a:srgbClr val="ECDFC6"/>
              </a:solidFill>
            </a:endParaRPr>
          </a:p>
        </p:txBody>
      </p:sp>
      <p:sp>
        <p:nvSpPr>
          <p:cNvPr id="16" name="Parallélogramme 15">
            <a:extLst>
              <a:ext uri="{FF2B5EF4-FFF2-40B4-BE49-F238E27FC236}">
                <a16:creationId xmlns:a16="http://schemas.microsoft.com/office/drawing/2014/main" id="{D040C35D-B86B-DEE5-EB07-8C085BC73F4F}"/>
              </a:ext>
            </a:extLst>
          </p:cNvPr>
          <p:cNvSpPr/>
          <p:nvPr/>
        </p:nvSpPr>
        <p:spPr>
          <a:xfrm>
            <a:off x="-4534689" y="-1902515"/>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Parallélogramme 16">
            <a:extLst>
              <a:ext uri="{FF2B5EF4-FFF2-40B4-BE49-F238E27FC236}">
                <a16:creationId xmlns:a16="http://schemas.microsoft.com/office/drawing/2014/main" id="{61CAE7EA-7D2C-3092-D8D2-9287A332486A}"/>
              </a:ext>
            </a:extLst>
          </p:cNvPr>
          <p:cNvSpPr/>
          <p:nvPr/>
        </p:nvSpPr>
        <p:spPr>
          <a:xfrm>
            <a:off x="-4879291" y="-2046081"/>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Parallélogramme 17">
            <a:extLst>
              <a:ext uri="{FF2B5EF4-FFF2-40B4-BE49-F238E27FC236}">
                <a16:creationId xmlns:a16="http://schemas.microsoft.com/office/drawing/2014/main" id="{4EA6FE1D-0633-1AD2-29DB-6EF86047976C}"/>
              </a:ext>
            </a:extLst>
          </p:cNvPr>
          <p:cNvSpPr/>
          <p:nvPr/>
        </p:nvSpPr>
        <p:spPr>
          <a:xfrm>
            <a:off x="9415146" y="2455736"/>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arallélogramme 20">
            <a:extLst>
              <a:ext uri="{FF2B5EF4-FFF2-40B4-BE49-F238E27FC236}">
                <a16:creationId xmlns:a16="http://schemas.microsoft.com/office/drawing/2014/main" id="{5D27A646-2A57-B019-0E6C-4310E83D0A68}"/>
              </a:ext>
            </a:extLst>
          </p:cNvPr>
          <p:cNvSpPr/>
          <p:nvPr/>
        </p:nvSpPr>
        <p:spPr>
          <a:xfrm>
            <a:off x="10024746" y="2347751"/>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8FE3FAB3-2201-EC4D-A9F0-96D2ACF07A8E}"/>
              </a:ext>
            </a:extLst>
          </p:cNvPr>
          <p:cNvSpPr txBox="1"/>
          <p:nvPr/>
        </p:nvSpPr>
        <p:spPr>
          <a:xfrm>
            <a:off x="9266766" y="6278329"/>
            <a:ext cx="1672167" cy="338554"/>
          </a:xfrm>
          <a:prstGeom prst="rect">
            <a:avLst/>
          </a:prstGeom>
          <a:noFill/>
        </p:spPr>
        <p:txBody>
          <a:bodyPr wrap="square" rtlCol="0">
            <a:spAutoFit/>
          </a:bodyPr>
          <a:lstStyle/>
          <a:p>
            <a:r>
              <a:rPr lang="en-US" sz="1600" dirty="0">
                <a:hlinkClick r:id="rId4">
                  <a:extLst>
                    <a:ext uri="{A12FA001-AC4F-418D-AE19-62706E023703}">
                      <ahyp:hlinkClr xmlns:ahyp="http://schemas.microsoft.com/office/drawing/2018/hyperlinkcolor" val="tx"/>
                    </a:ext>
                  </a:extLst>
                </a:hlinkClick>
              </a:rPr>
              <a:t>More info here </a:t>
            </a:r>
            <a:endParaRPr lang="en-US" sz="1600" dirty="0"/>
          </a:p>
        </p:txBody>
      </p:sp>
      <p:pic>
        <p:nvPicPr>
          <p:cNvPr id="7" name="Média en ligne 6" title="A.I. used to decipher ancient scrolls from 2,000 years ago">
            <a:hlinkClick r:id="" action="ppaction://media"/>
            <a:extLst>
              <a:ext uri="{FF2B5EF4-FFF2-40B4-BE49-F238E27FC236}">
                <a16:creationId xmlns:a16="http://schemas.microsoft.com/office/drawing/2014/main" id="{4B7EBD17-4242-87EB-B20B-9A850DAF0857}"/>
              </a:ext>
            </a:extLst>
          </p:cNvPr>
          <p:cNvPicPr>
            <a:picLocks noRot="1" noChangeAspect="1"/>
          </p:cNvPicPr>
          <p:nvPr>
            <a:videoFile r:link="rId1"/>
          </p:nvPr>
        </p:nvPicPr>
        <p:blipFill>
          <a:blip r:embed="rId5"/>
          <a:stretch>
            <a:fillRect/>
          </a:stretch>
        </p:blipFill>
        <p:spPr>
          <a:xfrm>
            <a:off x="896560" y="360075"/>
            <a:ext cx="10398880" cy="5870774"/>
          </a:xfrm>
          <a:prstGeom prst="rect">
            <a:avLst/>
          </a:prstGeom>
        </p:spPr>
      </p:pic>
    </p:spTree>
    <p:extLst>
      <p:ext uri="{BB962C8B-B14F-4D97-AF65-F5344CB8AC3E}">
        <p14:creationId xmlns:p14="http://schemas.microsoft.com/office/powerpoint/2010/main" val="374489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B07B087-CC73-4D22-8354-AE59CBE4F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Image 28" descr="Une image contenant Animation, dessin humoristique, Dessin animé, capture d’écran&#10;&#10;Description générée automatiquement">
            <a:extLst>
              <a:ext uri="{FF2B5EF4-FFF2-40B4-BE49-F238E27FC236}">
                <a16:creationId xmlns:a16="http://schemas.microsoft.com/office/drawing/2014/main" id="{A825944E-8D05-DE4C-185B-36E5C2850128}"/>
              </a:ext>
            </a:extLst>
          </p:cNvPr>
          <p:cNvPicPr>
            <a:picLocks noChangeAspect="1"/>
          </p:cNvPicPr>
          <p:nvPr/>
        </p:nvPicPr>
        <p:blipFill>
          <a:blip r:embed="rId3">
            <a:extLst>
              <a:ext uri="{28A0092B-C50C-407E-A947-70E740481C1C}">
                <a14:useLocalDpi xmlns:a14="http://schemas.microsoft.com/office/drawing/2010/main" val="0"/>
              </a:ext>
            </a:extLst>
          </a:blip>
          <a:srcRect r="15966"/>
          <a:stretch>
            <a:fillRect/>
          </a:stretch>
        </p:blipFill>
        <p:spPr>
          <a:xfrm>
            <a:off x="3488267" y="342901"/>
            <a:ext cx="9076808" cy="6172199"/>
          </a:xfrm>
          <a:custGeom>
            <a:avLst/>
            <a:gdLst>
              <a:gd name="connsiteX0" fmla="*/ 0 w 9076808"/>
              <a:gd name="connsiteY0" fmla="*/ 0 h 6172199"/>
              <a:gd name="connsiteX1" fmla="*/ 9076808 w 9076808"/>
              <a:gd name="connsiteY1" fmla="*/ 0 h 6172199"/>
              <a:gd name="connsiteX2" fmla="*/ 9076808 w 9076808"/>
              <a:gd name="connsiteY2" fmla="*/ 6172199 h 6172199"/>
              <a:gd name="connsiteX3" fmla="*/ 0 w 9076808"/>
              <a:gd name="connsiteY3" fmla="*/ 6172199 h 6172199"/>
            </a:gdLst>
            <a:ahLst/>
            <a:cxnLst>
              <a:cxn ang="0">
                <a:pos x="connsiteX0" y="connsiteY0"/>
              </a:cxn>
              <a:cxn ang="0">
                <a:pos x="connsiteX1" y="connsiteY1"/>
              </a:cxn>
              <a:cxn ang="0">
                <a:pos x="connsiteX2" y="connsiteY2"/>
              </a:cxn>
              <a:cxn ang="0">
                <a:pos x="connsiteX3" y="connsiteY3"/>
              </a:cxn>
            </a:cxnLst>
            <a:rect l="l" t="t" r="r" b="b"/>
            <a:pathLst>
              <a:path w="9076808" h="6172199">
                <a:moveTo>
                  <a:pt x="0" y="0"/>
                </a:moveTo>
                <a:lnTo>
                  <a:pt x="9076808" y="0"/>
                </a:lnTo>
                <a:lnTo>
                  <a:pt x="9076808" y="6172199"/>
                </a:lnTo>
                <a:lnTo>
                  <a:pt x="0" y="6172199"/>
                </a:lnTo>
                <a:close/>
              </a:path>
            </a:pathLst>
          </a:custGeom>
        </p:spPr>
      </p:pic>
      <p:sp>
        <p:nvSpPr>
          <p:cNvPr id="23" name="Parallélogramme 22">
            <a:extLst>
              <a:ext uri="{FF2B5EF4-FFF2-40B4-BE49-F238E27FC236}">
                <a16:creationId xmlns:a16="http://schemas.microsoft.com/office/drawing/2014/main" id="{8101CB2D-B58B-A504-A9A5-3EFED4FEC8BB}"/>
              </a:ext>
            </a:extLst>
          </p:cNvPr>
          <p:cNvSpPr/>
          <p:nvPr/>
        </p:nvSpPr>
        <p:spPr>
          <a:xfrm>
            <a:off x="0" y="76200"/>
            <a:ext cx="5877822" cy="6781800"/>
          </a:xfrm>
          <a:prstGeom prst="parallelogram">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élogramme 21">
            <a:extLst>
              <a:ext uri="{FF2B5EF4-FFF2-40B4-BE49-F238E27FC236}">
                <a16:creationId xmlns:a16="http://schemas.microsoft.com/office/drawing/2014/main" id="{752C3DED-08E2-87E4-AAF3-D001BDB09C25}"/>
              </a:ext>
            </a:extLst>
          </p:cNvPr>
          <p:cNvSpPr/>
          <p:nvPr/>
        </p:nvSpPr>
        <p:spPr>
          <a:xfrm>
            <a:off x="4843995" y="6231836"/>
            <a:ext cx="7813672" cy="724669"/>
          </a:xfrm>
          <a:prstGeom prst="parallelogram">
            <a:avLst>
              <a:gd name="adj" fmla="val 0"/>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Parallélogramme 20">
            <a:extLst>
              <a:ext uri="{FF2B5EF4-FFF2-40B4-BE49-F238E27FC236}">
                <a16:creationId xmlns:a16="http://schemas.microsoft.com/office/drawing/2014/main" id="{57A73B8F-CE27-4065-06DC-89ABC71D21E8}"/>
              </a:ext>
            </a:extLst>
          </p:cNvPr>
          <p:cNvSpPr/>
          <p:nvPr/>
        </p:nvSpPr>
        <p:spPr>
          <a:xfrm>
            <a:off x="5932073" y="145429"/>
            <a:ext cx="6655434" cy="440892"/>
          </a:xfrm>
          <a:prstGeom prst="parallelogram">
            <a:avLst>
              <a:gd name="adj" fmla="val 0"/>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Parallélogramme 15">
            <a:extLst>
              <a:ext uri="{FF2B5EF4-FFF2-40B4-BE49-F238E27FC236}">
                <a16:creationId xmlns:a16="http://schemas.microsoft.com/office/drawing/2014/main" id="{3274E10F-3192-FF1D-5D8A-19B2E747EC5D}"/>
              </a:ext>
            </a:extLst>
          </p:cNvPr>
          <p:cNvSpPr/>
          <p:nvPr/>
        </p:nvSpPr>
        <p:spPr>
          <a:xfrm>
            <a:off x="2285531" y="-260238"/>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Parallélogramme 17">
            <a:extLst>
              <a:ext uri="{FF2B5EF4-FFF2-40B4-BE49-F238E27FC236}">
                <a16:creationId xmlns:a16="http://schemas.microsoft.com/office/drawing/2014/main" id="{C6C3ABBA-0F8A-8CDA-20F5-96B757F1D67A}"/>
              </a:ext>
            </a:extLst>
          </p:cNvPr>
          <p:cNvSpPr/>
          <p:nvPr/>
        </p:nvSpPr>
        <p:spPr>
          <a:xfrm>
            <a:off x="1966706" y="-346397"/>
            <a:ext cx="6655434"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Parallélogramme 18">
            <a:extLst>
              <a:ext uri="{FF2B5EF4-FFF2-40B4-BE49-F238E27FC236}">
                <a16:creationId xmlns:a16="http://schemas.microsoft.com/office/drawing/2014/main" id="{DAA4BF47-9216-669E-ED4B-893823B21B02}"/>
              </a:ext>
            </a:extLst>
          </p:cNvPr>
          <p:cNvSpPr/>
          <p:nvPr/>
        </p:nvSpPr>
        <p:spPr>
          <a:xfrm>
            <a:off x="5453835" y="-98504"/>
            <a:ext cx="7056989" cy="440892"/>
          </a:xfrm>
          <a:prstGeom prst="parallelogram">
            <a:avLst>
              <a:gd name="adj" fmla="val 0"/>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Parallélogramme 19">
            <a:extLst>
              <a:ext uri="{FF2B5EF4-FFF2-40B4-BE49-F238E27FC236}">
                <a16:creationId xmlns:a16="http://schemas.microsoft.com/office/drawing/2014/main" id="{4EBAE124-709E-277B-F9E8-8B4E44003D34}"/>
              </a:ext>
            </a:extLst>
          </p:cNvPr>
          <p:cNvSpPr/>
          <p:nvPr/>
        </p:nvSpPr>
        <p:spPr>
          <a:xfrm>
            <a:off x="4351867" y="6527802"/>
            <a:ext cx="7999545" cy="373278"/>
          </a:xfrm>
          <a:prstGeom prst="parallelogram">
            <a:avLst>
              <a:gd name="adj" fmla="val 0"/>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C49309A-8F42-AB2A-1014-489C7D7F37AD}"/>
              </a:ext>
            </a:extLst>
          </p:cNvPr>
          <p:cNvSpPr>
            <a:spLocks noGrp="1"/>
          </p:cNvSpPr>
          <p:nvPr>
            <p:ph type="title"/>
          </p:nvPr>
        </p:nvSpPr>
        <p:spPr>
          <a:xfrm>
            <a:off x="517410" y="299821"/>
            <a:ext cx="6948102" cy="2337866"/>
          </a:xfrm>
        </p:spPr>
        <p:txBody>
          <a:bodyPr>
            <a:normAutofit/>
          </a:bodyPr>
          <a:lstStyle/>
          <a:p>
            <a:r>
              <a:rPr lang="en-US" dirty="0">
                <a:solidFill>
                  <a:srgbClr val="D5BA83"/>
                </a:solidFill>
              </a:rPr>
              <a:t>Challenges and considerations </a:t>
            </a:r>
          </a:p>
        </p:txBody>
      </p:sp>
      <p:sp>
        <p:nvSpPr>
          <p:cNvPr id="3" name="Espace réservé du contenu 2">
            <a:extLst>
              <a:ext uri="{FF2B5EF4-FFF2-40B4-BE49-F238E27FC236}">
                <a16:creationId xmlns:a16="http://schemas.microsoft.com/office/drawing/2014/main" id="{2D746020-4C4F-E705-C710-760B22F02D92}"/>
              </a:ext>
            </a:extLst>
          </p:cNvPr>
          <p:cNvSpPr>
            <a:spLocks noGrp="1"/>
          </p:cNvSpPr>
          <p:nvPr>
            <p:ph idx="1"/>
          </p:nvPr>
        </p:nvSpPr>
        <p:spPr>
          <a:xfrm>
            <a:off x="807089" y="1777105"/>
            <a:ext cx="5754578" cy="2337867"/>
          </a:xfrm>
        </p:spPr>
        <p:txBody>
          <a:bodyPr anchor="ctr">
            <a:normAutofit/>
          </a:bodyPr>
          <a:lstStyle/>
          <a:p>
            <a:r>
              <a:rPr lang="en-US" dirty="0"/>
              <a:t>Data quality, bias</a:t>
            </a:r>
          </a:p>
          <a:p>
            <a:r>
              <a:rPr lang="en-US" dirty="0"/>
              <a:t>Data security and privacy concerns</a:t>
            </a:r>
          </a:p>
          <a:p>
            <a:r>
              <a:rPr lang="en-US" dirty="0"/>
              <a:t>Ethical concerns </a:t>
            </a:r>
          </a:p>
          <a:p>
            <a:r>
              <a:rPr lang="en-US" dirty="0"/>
              <a:t>Interdisciplinary Consideration </a:t>
            </a:r>
          </a:p>
        </p:txBody>
      </p:sp>
      <p:sp>
        <p:nvSpPr>
          <p:cNvPr id="27" name="Espace réservé du numéro de diapositive 20">
            <a:extLst>
              <a:ext uri="{FF2B5EF4-FFF2-40B4-BE49-F238E27FC236}">
                <a16:creationId xmlns:a16="http://schemas.microsoft.com/office/drawing/2014/main" id="{9CD53D8E-0DC6-6360-5E0A-DC1BDD2E02D2}"/>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11</a:t>
            </a:fld>
            <a:endParaRPr lang="en-US" sz="2000" dirty="0">
              <a:solidFill>
                <a:srgbClr val="ECDFC6"/>
              </a:solidFill>
            </a:endParaRPr>
          </a:p>
        </p:txBody>
      </p:sp>
    </p:spTree>
    <p:extLst>
      <p:ext uri="{BB962C8B-B14F-4D97-AF65-F5344CB8AC3E}">
        <p14:creationId xmlns:p14="http://schemas.microsoft.com/office/powerpoint/2010/main" val="29504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jouet, Véhicule de jouet, intérieur&#10;&#10;Description générée automatiquement">
            <a:extLst>
              <a:ext uri="{FF2B5EF4-FFF2-40B4-BE49-F238E27FC236}">
                <a16:creationId xmlns:a16="http://schemas.microsoft.com/office/drawing/2014/main" id="{D600FED6-3993-ECBF-6ACE-F792E95FF2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7581" y="0"/>
            <a:ext cx="8747759" cy="6858000"/>
          </a:xfrm>
        </p:spPr>
      </p:pic>
      <p:sp>
        <p:nvSpPr>
          <p:cNvPr id="12" name="Parallélogramme 11">
            <a:extLst>
              <a:ext uri="{FF2B5EF4-FFF2-40B4-BE49-F238E27FC236}">
                <a16:creationId xmlns:a16="http://schemas.microsoft.com/office/drawing/2014/main" id="{071D8424-2F94-F9FD-B8D3-1077852B61A6}"/>
              </a:ext>
            </a:extLst>
          </p:cNvPr>
          <p:cNvSpPr/>
          <p:nvPr/>
        </p:nvSpPr>
        <p:spPr>
          <a:xfrm>
            <a:off x="9279436" y="1206987"/>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Parallélogramme 9">
            <a:extLst>
              <a:ext uri="{FF2B5EF4-FFF2-40B4-BE49-F238E27FC236}">
                <a16:creationId xmlns:a16="http://schemas.microsoft.com/office/drawing/2014/main" id="{486D3D14-B809-65AF-EA97-4CD1FA2A829C}"/>
              </a:ext>
            </a:extLst>
          </p:cNvPr>
          <p:cNvSpPr/>
          <p:nvPr/>
        </p:nvSpPr>
        <p:spPr>
          <a:xfrm>
            <a:off x="9546619" y="1553384"/>
            <a:ext cx="6655434"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Parallélogramme 8">
            <a:extLst>
              <a:ext uri="{FF2B5EF4-FFF2-40B4-BE49-F238E27FC236}">
                <a16:creationId xmlns:a16="http://schemas.microsoft.com/office/drawing/2014/main" id="{4F5F05A9-515F-F8AB-B691-1DA08D2021BF}"/>
              </a:ext>
            </a:extLst>
          </p:cNvPr>
          <p:cNvSpPr/>
          <p:nvPr/>
        </p:nvSpPr>
        <p:spPr>
          <a:xfrm>
            <a:off x="1948981" y="-233716"/>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Parallélogramme 5">
            <a:extLst>
              <a:ext uri="{FF2B5EF4-FFF2-40B4-BE49-F238E27FC236}">
                <a16:creationId xmlns:a16="http://schemas.microsoft.com/office/drawing/2014/main" id="{04841B99-C826-D656-EF8B-91D2DE6D77B1}"/>
              </a:ext>
            </a:extLst>
          </p:cNvPr>
          <p:cNvSpPr/>
          <p:nvPr/>
        </p:nvSpPr>
        <p:spPr>
          <a:xfrm>
            <a:off x="1515985" y="-233715"/>
            <a:ext cx="6655434"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Parallélogramme 6">
            <a:extLst>
              <a:ext uri="{FF2B5EF4-FFF2-40B4-BE49-F238E27FC236}">
                <a16:creationId xmlns:a16="http://schemas.microsoft.com/office/drawing/2014/main" id="{734429BF-B72B-236A-910A-32D3DC1989FE}"/>
              </a:ext>
            </a:extLst>
          </p:cNvPr>
          <p:cNvSpPr/>
          <p:nvPr/>
        </p:nvSpPr>
        <p:spPr>
          <a:xfrm>
            <a:off x="-680917" y="-233715"/>
            <a:ext cx="6655434"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5D46D4C-7E9A-44E4-6076-F486F8143E0D}"/>
              </a:ext>
            </a:extLst>
          </p:cNvPr>
          <p:cNvSpPr>
            <a:spLocks noGrp="1"/>
          </p:cNvSpPr>
          <p:nvPr>
            <p:ph type="title"/>
          </p:nvPr>
        </p:nvSpPr>
        <p:spPr>
          <a:xfrm>
            <a:off x="515887" y="860590"/>
            <a:ext cx="9775514" cy="1061938"/>
          </a:xfrm>
        </p:spPr>
        <p:txBody>
          <a:bodyPr/>
          <a:lstStyle/>
          <a:p>
            <a:r>
              <a:rPr lang="en-US" dirty="0">
                <a:solidFill>
                  <a:srgbClr val="D5BA83"/>
                </a:solidFill>
              </a:rPr>
              <a:t>Conclusion </a:t>
            </a:r>
          </a:p>
        </p:txBody>
      </p:sp>
      <p:sp>
        <p:nvSpPr>
          <p:cNvPr id="16" name="Rectangle : coins arrondis 15">
            <a:extLst>
              <a:ext uri="{FF2B5EF4-FFF2-40B4-BE49-F238E27FC236}">
                <a16:creationId xmlns:a16="http://schemas.microsoft.com/office/drawing/2014/main" id="{385C5936-32F7-DB74-1AD7-3FB589594FF4}"/>
              </a:ext>
            </a:extLst>
          </p:cNvPr>
          <p:cNvSpPr/>
          <p:nvPr/>
        </p:nvSpPr>
        <p:spPr>
          <a:xfrm>
            <a:off x="574682" y="4343400"/>
            <a:ext cx="4081985" cy="1261533"/>
          </a:xfrm>
          <a:prstGeom prst="roundRect">
            <a:avLst/>
          </a:prstGeom>
          <a:solidFill>
            <a:srgbClr val="D5BA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848B53FD-BFE7-5606-7DD3-0405189EBC0A}"/>
              </a:ext>
            </a:extLst>
          </p:cNvPr>
          <p:cNvSpPr txBox="1"/>
          <p:nvPr/>
        </p:nvSpPr>
        <p:spPr>
          <a:xfrm>
            <a:off x="794408" y="1681517"/>
            <a:ext cx="4847198" cy="28176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Paradigm shift </a:t>
            </a:r>
          </a:p>
          <a:p>
            <a:pPr marL="285750" indent="-285750">
              <a:lnSpc>
                <a:spcPct val="150000"/>
              </a:lnSpc>
              <a:buFont typeface="Arial" panose="020B0604020202020204" pitchFamily="34" charset="0"/>
              <a:buChar char="•"/>
            </a:pPr>
            <a:r>
              <a:rPr lang="en-US" sz="2000" dirty="0"/>
              <a:t>AI empowers archaeologists with unprecedented tools for discovery, analysis, and interpretation</a:t>
            </a:r>
          </a:p>
          <a:p>
            <a:pPr marL="285750" indent="-285750">
              <a:lnSpc>
                <a:spcPct val="150000"/>
              </a:lnSpc>
              <a:buFont typeface="Arial" panose="020B0604020202020204" pitchFamily="34" charset="0"/>
              <a:buChar char="•"/>
            </a:pPr>
            <a:r>
              <a:rPr lang="en-US" sz="2000" dirty="0"/>
              <a:t>Unprecedented speed and accuracy</a:t>
            </a:r>
          </a:p>
          <a:p>
            <a:pPr marL="285750" indent="-285750">
              <a:lnSpc>
                <a:spcPct val="150000"/>
              </a:lnSpc>
              <a:buFont typeface="Arial" panose="020B0604020202020204" pitchFamily="34" charset="0"/>
              <a:buChar char="•"/>
            </a:pPr>
            <a:endParaRPr lang="en-US" sz="2000" dirty="0"/>
          </a:p>
        </p:txBody>
      </p:sp>
      <p:sp>
        <p:nvSpPr>
          <p:cNvPr id="15" name="ZoneTexte 14">
            <a:extLst>
              <a:ext uri="{FF2B5EF4-FFF2-40B4-BE49-F238E27FC236}">
                <a16:creationId xmlns:a16="http://schemas.microsoft.com/office/drawing/2014/main" id="{D524EEB8-6B36-54A4-7628-96F3D313A476}"/>
              </a:ext>
            </a:extLst>
          </p:cNvPr>
          <p:cNvSpPr txBox="1"/>
          <p:nvPr/>
        </p:nvSpPr>
        <p:spPr>
          <a:xfrm>
            <a:off x="574682" y="4461993"/>
            <a:ext cx="4106670" cy="954107"/>
          </a:xfrm>
          <a:prstGeom prst="rect">
            <a:avLst/>
          </a:prstGeom>
          <a:noFill/>
        </p:spPr>
        <p:txBody>
          <a:bodyPr wrap="square">
            <a:spAutoFit/>
          </a:bodyPr>
          <a:lstStyle/>
          <a:p>
            <a:pPr algn="ctr"/>
            <a:r>
              <a:rPr lang="en-US" sz="2800" dirty="0"/>
              <a:t>The potential for AI in archaeology is limitless</a:t>
            </a:r>
          </a:p>
        </p:txBody>
      </p:sp>
      <p:sp>
        <p:nvSpPr>
          <p:cNvPr id="18" name="Espace réservé du numéro de diapositive 20">
            <a:extLst>
              <a:ext uri="{FF2B5EF4-FFF2-40B4-BE49-F238E27FC236}">
                <a16:creationId xmlns:a16="http://schemas.microsoft.com/office/drawing/2014/main" id="{6054916B-52A7-B2D9-8CC6-25CB42065B65}"/>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12</a:t>
            </a:fld>
            <a:endParaRPr lang="en-US" sz="2000" dirty="0">
              <a:solidFill>
                <a:srgbClr val="ECDFC6"/>
              </a:solidFill>
            </a:endParaRPr>
          </a:p>
        </p:txBody>
      </p:sp>
    </p:spTree>
    <p:extLst>
      <p:ext uri="{BB962C8B-B14F-4D97-AF65-F5344CB8AC3E}">
        <p14:creationId xmlns:p14="http://schemas.microsoft.com/office/powerpoint/2010/main" val="55250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out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3D53216-5ED3-EEDB-6C77-8345B80BE665}"/>
              </a:ext>
            </a:extLst>
          </p:cNvPr>
          <p:cNvSpPr/>
          <p:nvPr/>
        </p:nvSpPr>
        <p:spPr>
          <a:xfrm>
            <a:off x="10083800" y="5689600"/>
            <a:ext cx="1811867" cy="94826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7CC3BF4-E7D8-4AF4-D902-FCC65A378023}"/>
              </a:ext>
            </a:extLst>
          </p:cNvPr>
          <p:cNvSpPr/>
          <p:nvPr/>
        </p:nvSpPr>
        <p:spPr>
          <a:xfrm>
            <a:off x="110066" y="5689600"/>
            <a:ext cx="1998133" cy="101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hidden="1">
            <a:extLst>
              <a:ext uri="{FF2B5EF4-FFF2-40B4-BE49-F238E27FC236}">
                <a16:creationId xmlns:a16="http://schemas.microsoft.com/office/drawing/2014/main" id="{B017C1CB-1B09-5566-2E76-86547BA269CA}"/>
              </a:ext>
            </a:extLst>
          </p:cNvPr>
          <p:cNvSpPr/>
          <p:nvPr/>
        </p:nvSpPr>
        <p:spPr>
          <a:xfrm>
            <a:off x="745067" y="5810250"/>
            <a:ext cx="10744200" cy="82761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élogramme 21">
            <a:extLst>
              <a:ext uri="{FF2B5EF4-FFF2-40B4-BE49-F238E27FC236}">
                <a16:creationId xmlns:a16="http://schemas.microsoft.com/office/drawing/2014/main" id="{1903DF4C-3102-E364-000F-BF32A6D5A400}"/>
              </a:ext>
            </a:extLst>
          </p:cNvPr>
          <p:cNvSpPr/>
          <p:nvPr/>
        </p:nvSpPr>
        <p:spPr>
          <a:xfrm>
            <a:off x="-3327717" y="-1937632"/>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FFD1982-1536-CE63-F4EE-869D6F44A558}"/>
              </a:ext>
            </a:extLst>
          </p:cNvPr>
          <p:cNvSpPr>
            <a:spLocks noGrp="1"/>
          </p:cNvSpPr>
          <p:nvPr>
            <p:ph type="title"/>
          </p:nvPr>
        </p:nvSpPr>
        <p:spPr>
          <a:xfrm>
            <a:off x="5124450" y="1457134"/>
            <a:ext cx="5619750" cy="3267265"/>
          </a:xfrm>
        </p:spPr>
        <p:txBody>
          <a:bodyPr>
            <a:normAutofit/>
          </a:bodyPr>
          <a:lstStyle/>
          <a:p>
            <a:pPr algn="ctr"/>
            <a:r>
              <a:rPr lang="en-US" sz="6000" dirty="0">
                <a:solidFill>
                  <a:srgbClr val="D5BA83"/>
                </a:solidFill>
              </a:rPr>
              <a:t>Thank you for listening ! </a:t>
            </a:r>
          </a:p>
        </p:txBody>
      </p:sp>
      <p:pic>
        <p:nvPicPr>
          <p:cNvPr id="21" name="Espace réservé du contenu 20" descr="Une image contenant dessin, clipart, croquis, Animation&#10;&#10;Description générée automatiquement">
            <a:extLst>
              <a:ext uri="{FF2B5EF4-FFF2-40B4-BE49-F238E27FC236}">
                <a16:creationId xmlns:a16="http://schemas.microsoft.com/office/drawing/2014/main" id="{88913ABE-3BB6-DC4D-658B-E9F49BE83A81}"/>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913606" y="717550"/>
            <a:ext cx="5092700" cy="5092700"/>
          </a:xfrm>
        </p:spPr>
      </p:pic>
      <p:sp>
        <p:nvSpPr>
          <p:cNvPr id="23" name="Parallélogramme 22">
            <a:extLst>
              <a:ext uri="{FF2B5EF4-FFF2-40B4-BE49-F238E27FC236}">
                <a16:creationId xmlns:a16="http://schemas.microsoft.com/office/drawing/2014/main" id="{FAD46036-7AE6-7E80-EBFA-E7DA49852565}"/>
              </a:ext>
            </a:extLst>
          </p:cNvPr>
          <p:cNvSpPr/>
          <p:nvPr/>
        </p:nvSpPr>
        <p:spPr>
          <a:xfrm>
            <a:off x="8864283" y="1520633"/>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Parallélogramme 26">
            <a:extLst>
              <a:ext uri="{FF2B5EF4-FFF2-40B4-BE49-F238E27FC236}">
                <a16:creationId xmlns:a16="http://schemas.microsoft.com/office/drawing/2014/main" id="{E11D2B62-EFF5-23A7-EBB7-7E887A76B9AA}"/>
              </a:ext>
            </a:extLst>
          </p:cNvPr>
          <p:cNvSpPr/>
          <p:nvPr/>
        </p:nvSpPr>
        <p:spPr>
          <a:xfrm>
            <a:off x="-3938665" y="-2081565"/>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Parallélogramme 27">
            <a:extLst>
              <a:ext uri="{FF2B5EF4-FFF2-40B4-BE49-F238E27FC236}">
                <a16:creationId xmlns:a16="http://schemas.microsoft.com/office/drawing/2014/main" id="{1A2363BB-E97D-7FE6-51B9-446D50ADD27F}"/>
              </a:ext>
            </a:extLst>
          </p:cNvPr>
          <p:cNvSpPr/>
          <p:nvPr/>
        </p:nvSpPr>
        <p:spPr>
          <a:xfrm>
            <a:off x="9302963" y="1861784"/>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Espace réservé du numéro de diapositive 20">
            <a:extLst>
              <a:ext uri="{FF2B5EF4-FFF2-40B4-BE49-F238E27FC236}">
                <a16:creationId xmlns:a16="http://schemas.microsoft.com/office/drawing/2014/main" id="{BF493B2E-397D-5264-0978-A3B143F4A67A}"/>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13</a:t>
            </a:fld>
            <a:endParaRPr lang="en-US" sz="2000" dirty="0">
              <a:solidFill>
                <a:srgbClr val="ECDFC6"/>
              </a:solidFill>
            </a:endParaRPr>
          </a:p>
        </p:txBody>
      </p:sp>
    </p:spTree>
    <p:extLst>
      <p:ext uri="{BB962C8B-B14F-4D97-AF65-F5344CB8AC3E}">
        <p14:creationId xmlns:p14="http://schemas.microsoft.com/office/powerpoint/2010/main" val="1126969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1"/>
                                        </p:tgtEl>
                                      </p:cBhvr>
                                    </p:animEffect>
                                    <p:animScale>
                                      <p:cBhvr>
                                        <p:cTn id="7" dur="250" autoRev="1" fill="hold"/>
                                        <p:tgtEl>
                                          <p:spTgt spid="21"/>
                                        </p:tgtEl>
                                      </p:cBhvr>
                                      <p:by x="105000" y="105000"/>
                                    </p:animScale>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 15" descr="Une image contenant nuage, ciel, paysage, plein air&#10;&#10;Description générée automatiquement">
            <a:extLst>
              <a:ext uri="{FF2B5EF4-FFF2-40B4-BE49-F238E27FC236}">
                <a16:creationId xmlns:a16="http://schemas.microsoft.com/office/drawing/2014/main" id="{84147F16-473E-EDC1-726B-BC4FBF13C924}"/>
              </a:ext>
            </a:extLst>
          </p:cNvPr>
          <p:cNvPicPr>
            <a:picLocks noChangeAspect="1"/>
          </p:cNvPicPr>
          <p:nvPr/>
        </p:nvPicPr>
        <p:blipFill rotWithShape="1">
          <a:blip r:embed="rId3">
            <a:extLst>
              <a:ext uri="{28A0092B-C50C-407E-A947-70E740481C1C}">
                <a14:useLocalDpi xmlns:a14="http://schemas.microsoft.com/office/drawing/2010/main" val="0"/>
              </a:ext>
            </a:extLst>
          </a:blip>
          <a:srcRect t="10813" r="361" b="4376"/>
          <a:stretch/>
        </p:blipFill>
        <p:spPr>
          <a:xfrm>
            <a:off x="-93132" y="-93132"/>
            <a:ext cx="12403666" cy="7035800"/>
          </a:xfrm>
          <a:prstGeom prst="rect">
            <a:avLst/>
          </a:prstGeom>
        </p:spPr>
      </p:pic>
      <p:sp>
        <p:nvSpPr>
          <p:cNvPr id="19" name="Titre 1">
            <a:extLst>
              <a:ext uri="{FF2B5EF4-FFF2-40B4-BE49-F238E27FC236}">
                <a16:creationId xmlns:a16="http://schemas.microsoft.com/office/drawing/2014/main" id="{ABDC0E05-123E-A05B-140F-6FD6BD53FDF9}"/>
              </a:ext>
            </a:extLst>
          </p:cNvPr>
          <p:cNvSpPr>
            <a:spLocks noGrp="1"/>
          </p:cNvSpPr>
          <p:nvPr>
            <p:ph type="title"/>
          </p:nvPr>
        </p:nvSpPr>
        <p:spPr>
          <a:xfrm>
            <a:off x="4909041" y="407050"/>
            <a:ext cx="2373919" cy="1360898"/>
          </a:xfrm>
        </p:spPr>
        <p:txBody>
          <a:bodyPr>
            <a:normAutofit/>
          </a:bodyPr>
          <a:lstStyle/>
          <a:p>
            <a:r>
              <a:rPr lang="en-US" sz="8000" dirty="0">
                <a:solidFill>
                  <a:srgbClr val="D5BA83"/>
                </a:solidFill>
              </a:rPr>
              <a:t>Q&amp;A</a:t>
            </a:r>
          </a:p>
        </p:txBody>
      </p:sp>
      <p:sp>
        <p:nvSpPr>
          <p:cNvPr id="22" name="Espace réservé du numéro de diapositive 20">
            <a:extLst>
              <a:ext uri="{FF2B5EF4-FFF2-40B4-BE49-F238E27FC236}">
                <a16:creationId xmlns:a16="http://schemas.microsoft.com/office/drawing/2014/main" id="{43C59522-205B-AAB4-1BC0-5B6B80FA7A01}"/>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14</a:t>
            </a:fld>
            <a:endParaRPr lang="en-US" sz="2000" dirty="0">
              <a:solidFill>
                <a:srgbClr val="ECDFC6"/>
              </a:solidFill>
            </a:endParaRPr>
          </a:p>
        </p:txBody>
      </p:sp>
      <p:sp>
        <p:nvSpPr>
          <p:cNvPr id="41" name="Parallélogramme 40">
            <a:extLst>
              <a:ext uri="{FF2B5EF4-FFF2-40B4-BE49-F238E27FC236}">
                <a16:creationId xmlns:a16="http://schemas.microsoft.com/office/drawing/2014/main" id="{CDA2D113-FCB3-D435-0786-B183BA09E278}"/>
              </a:ext>
            </a:extLst>
          </p:cNvPr>
          <p:cNvSpPr/>
          <p:nvPr/>
        </p:nvSpPr>
        <p:spPr>
          <a:xfrm>
            <a:off x="-3146117" y="-1371600"/>
            <a:ext cx="6597967" cy="7204397"/>
          </a:xfrm>
          <a:prstGeom prst="parallelogram">
            <a:avLst>
              <a:gd name="adj" fmla="val 61132"/>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Parallélogramme 41">
            <a:extLst>
              <a:ext uri="{FF2B5EF4-FFF2-40B4-BE49-F238E27FC236}">
                <a16:creationId xmlns:a16="http://schemas.microsoft.com/office/drawing/2014/main" id="{D9041DC8-2E52-E7C7-C6C0-A77D4E7B8C67}"/>
              </a:ext>
            </a:extLst>
          </p:cNvPr>
          <p:cNvSpPr>
            <a:spLocks/>
          </p:cNvSpPr>
          <p:nvPr/>
        </p:nvSpPr>
        <p:spPr>
          <a:xfrm>
            <a:off x="-3929384" y="-1549401"/>
            <a:ext cx="6597967"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Parallélogramme 42">
            <a:extLst>
              <a:ext uri="{FF2B5EF4-FFF2-40B4-BE49-F238E27FC236}">
                <a16:creationId xmlns:a16="http://schemas.microsoft.com/office/drawing/2014/main" id="{1BBD0F27-E2D2-9815-A375-3E96E2357FD5}"/>
              </a:ext>
            </a:extLst>
          </p:cNvPr>
          <p:cNvSpPr/>
          <p:nvPr/>
        </p:nvSpPr>
        <p:spPr>
          <a:xfrm>
            <a:off x="8487084" y="2052797"/>
            <a:ext cx="6597967" cy="7204397"/>
          </a:xfrm>
          <a:prstGeom prst="parallelogram">
            <a:avLst>
              <a:gd name="adj" fmla="val 61132"/>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4" name="Parallélogramme 43">
            <a:extLst>
              <a:ext uri="{FF2B5EF4-FFF2-40B4-BE49-F238E27FC236}">
                <a16:creationId xmlns:a16="http://schemas.microsoft.com/office/drawing/2014/main" id="{DE756743-E152-F453-5269-BAD40E3088A7}"/>
              </a:ext>
            </a:extLst>
          </p:cNvPr>
          <p:cNvSpPr>
            <a:spLocks/>
          </p:cNvSpPr>
          <p:nvPr/>
        </p:nvSpPr>
        <p:spPr>
          <a:xfrm>
            <a:off x="9414083" y="1891931"/>
            <a:ext cx="6597967"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76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0840B803-C899-7ACE-D240-8E421860B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18041" y="0"/>
            <a:ext cx="12715768" cy="68877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 coins arrondis 7">
            <a:extLst>
              <a:ext uri="{FF2B5EF4-FFF2-40B4-BE49-F238E27FC236}">
                <a16:creationId xmlns:a16="http://schemas.microsoft.com/office/drawing/2014/main" id="{E07FE928-6360-4BA6-A736-7FBF06EE728C}"/>
              </a:ext>
            </a:extLst>
          </p:cNvPr>
          <p:cNvSpPr/>
          <p:nvPr/>
        </p:nvSpPr>
        <p:spPr>
          <a:xfrm>
            <a:off x="5835650" y="654050"/>
            <a:ext cx="5873750" cy="5226050"/>
          </a:xfrm>
          <a:prstGeom prst="roundRect">
            <a:avLst/>
          </a:prstGeom>
          <a:solidFill>
            <a:schemeClr val="bg2">
              <a:lumMod val="90000"/>
              <a:lumOff val="10000"/>
              <a:alpha val="5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5EFE1CA-26D6-F7A2-5741-A7018A749809}"/>
              </a:ext>
            </a:extLst>
          </p:cNvPr>
          <p:cNvSpPr>
            <a:spLocks noGrp="1"/>
          </p:cNvSpPr>
          <p:nvPr>
            <p:ph type="title"/>
          </p:nvPr>
        </p:nvSpPr>
        <p:spPr>
          <a:xfrm>
            <a:off x="6299200" y="872937"/>
            <a:ext cx="8640856" cy="508488"/>
          </a:xfrm>
        </p:spPr>
        <p:txBody>
          <a:bodyPr>
            <a:normAutofit fontScale="90000"/>
          </a:bodyPr>
          <a:lstStyle/>
          <a:p>
            <a:r>
              <a:rPr lang="en-US" dirty="0">
                <a:solidFill>
                  <a:srgbClr val="D5BA83"/>
                </a:solidFill>
              </a:rPr>
              <a:t>Sources </a:t>
            </a:r>
          </a:p>
        </p:txBody>
      </p:sp>
      <p:sp>
        <p:nvSpPr>
          <p:cNvPr id="3" name="Espace réservé du contenu 2">
            <a:extLst>
              <a:ext uri="{FF2B5EF4-FFF2-40B4-BE49-F238E27FC236}">
                <a16:creationId xmlns:a16="http://schemas.microsoft.com/office/drawing/2014/main" id="{213280C3-02F2-665F-AE53-3C7DA4263953}"/>
              </a:ext>
            </a:extLst>
          </p:cNvPr>
          <p:cNvSpPr>
            <a:spLocks noGrp="1"/>
          </p:cNvSpPr>
          <p:nvPr>
            <p:ph idx="1"/>
          </p:nvPr>
        </p:nvSpPr>
        <p:spPr>
          <a:xfrm>
            <a:off x="6023283" y="1381426"/>
            <a:ext cx="5635318" cy="4451372"/>
          </a:xfrm>
        </p:spPr>
        <p:txBody>
          <a:bodyPr>
            <a:normAutofit/>
          </a:bodyPr>
          <a:lstStyle/>
          <a:p>
            <a:pPr>
              <a:lnSpc>
                <a:spcPct val="110000"/>
              </a:lnSpc>
            </a:pPr>
            <a:r>
              <a:rPr lang="en-US" sz="1400" dirty="0">
                <a:hlinkClick r:id="rId4">
                  <a:extLst>
                    <a:ext uri="{A12FA001-AC4F-418D-AE19-62706E023703}">
                      <ahyp:hlinkClr xmlns:ahyp="http://schemas.microsoft.com/office/drawing/2018/hyperlinkcolor" val="tx"/>
                    </a:ext>
                  </a:extLst>
                </a:hlinkClick>
              </a:rPr>
              <a:t>https://www.linkedin.com/pulse/ai-archaeology-technologys-potential-helping-ai3dc/</a:t>
            </a:r>
            <a:endParaRPr lang="en-US" sz="1400" dirty="0"/>
          </a:p>
          <a:p>
            <a:pPr>
              <a:lnSpc>
                <a:spcPct val="110000"/>
              </a:lnSpc>
            </a:pPr>
            <a:r>
              <a:rPr lang="en-US" sz="1400" dirty="0">
                <a:hlinkClick r:id="rId5">
                  <a:extLst>
                    <a:ext uri="{A12FA001-AC4F-418D-AE19-62706E023703}">
                      <ahyp:hlinkClr xmlns:ahyp="http://schemas.microsoft.com/office/drawing/2018/hyperlinkcolor" val="tx"/>
                    </a:ext>
                  </a:extLst>
                </a:hlinkClick>
              </a:rPr>
              <a:t>https://intarch.ac.uk/journal/issue67/8/#:~:text=Within%20archaeology%2C%20AI%20can%20process,for%20contemporary%20and%20future%20research</a:t>
            </a:r>
            <a:r>
              <a:rPr lang="en-US" sz="1400" dirty="0"/>
              <a:t>.</a:t>
            </a:r>
          </a:p>
          <a:p>
            <a:pPr>
              <a:lnSpc>
                <a:spcPct val="110000"/>
              </a:lnSpc>
            </a:pPr>
            <a:r>
              <a:rPr lang="en-US" sz="1400" dirty="0">
                <a:hlinkClick r:id="rId6">
                  <a:extLst>
                    <a:ext uri="{A12FA001-AC4F-418D-AE19-62706E023703}">
                      <ahyp:hlinkClr xmlns:ahyp="http://schemas.microsoft.com/office/drawing/2018/hyperlinkcolor" val="tx"/>
                    </a:ext>
                  </a:extLst>
                </a:hlinkClick>
              </a:rPr>
              <a:t>https://autogpt.net/the-role-of-ai-in-modern-archaeology/</a:t>
            </a:r>
            <a:endParaRPr lang="en-US" sz="1400" dirty="0"/>
          </a:p>
          <a:p>
            <a:pPr>
              <a:lnSpc>
                <a:spcPct val="110000"/>
              </a:lnSpc>
            </a:pPr>
            <a:r>
              <a:rPr lang="en-US" sz="1400" dirty="0">
                <a:hlinkClick r:id="rId7">
                  <a:extLst>
                    <a:ext uri="{A12FA001-AC4F-418D-AE19-62706E023703}">
                      <ahyp:hlinkClr xmlns:ahyp="http://schemas.microsoft.com/office/drawing/2018/hyperlinkcolor" val="tx"/>
                    </a:ext>
                  </a:extLst>
                </a:hlinkClick>
              </a:rPr>
              <a:t>https://www.nature.com/articles/s41598-023-36015-5</a:t>
            </a:r>
            <a:endParaRPr lang="en-US" sz="1400" dirty="0"/>
          </a:p>
          <a:p>
            <a:pPr>
              <a:lnSpc>
                <a:spcPct val="110000"/>
              </a:lnSpc>
            </a:pPr>
            <a:r>
              <a:rPr lang="en-US" sz="1400" dirty="0">
                <a:hlinkClick r:id="rId8">
                  <a:extLst>
                    <a:ext uri="{A12FA001-AC4F-418D-AE19-62706E023703}">
                      <ahyp:hlinkClr xmlns:ahyp="http://schemas.microsoft.com/office/drawing/2018/hyperlinkcolor" val="tx"/>
                    </a:ext>
                  </a:extLst>
                </a:hlinkClick>
              </a:rPr>
              <a:t>https://www.captechu.edu/blog/how-ai-and-technology-is-revolutionizing-archeology</a:t>
            </a:r>
            <a:endParaRPr lang="en-US" sz="1400" dirty="0"/>
          </a:p>
          <a:p>
            <a:pPr>
              <a:lnSpc>
                <a:spcPct val="110000"/>
              </a:lnSpc>
            </a:pPr>
            <a:r>
              <a:rPr lang="en-US" sz="1400" dirty="0">
                <a:hlinkClick r:id="rId9">
                  <a:extLst>
                    <a:ext uri="{A12FA001-AC4F-418D-AE19-62706E023703}">
                      <ahyp:hlinkClr xmlns:ahyp="http://schemas.microsoft.com/office/drawing/2018/hyperlinkcolor" val="tx"/>
                    </a:ext>
                  </a:extLst>
                </a:hlinkClick>
              </a:rPr>
              <a:t>https://medium.com/@futureaiweb/ai-in-archaeology-unlocking-mysteries-of-the-past-1774e2bae1cc#:~:text=The%20integration%20of%20AI%20with,to%20recreate%20intricate%20digital%20models</a:t>
            </a:r>
            <a:r>
              <a:rPr lang="en-US" sz="1400" dirty="0"/>
              <a:t>.</a:t>
            </a:r>
          </a:p>
          <a:p>
            <a:pPr>
              <a:lnSpc>
                <a:spcPct val="110000"/>
              </a:lnSpc>
            </a:pPr>
            <a:r>
              <a:rPr lang="en-US" sz="1400" dirty="0">
                <a:solidFill>
                  <a:schemeClr val="tx1">
                    <a:lumMod val="95000"/>
                  </a:schemeClr>
                </a:solidFill>
                <a:hlinkClick r:id="rId10">
                  <a:extLst>
                    <a:ext uri="{A12FA001-AC4F-418D-AE19-62706E023703}">
                      <ahyp:hlinkClr xmlns:ahyp="http://schemas.microsoft.com/office/drawing/2018/hyperlinkcolor" val="tx"/>
                    </a:ext>
                  </a:extLst>
                </a:hlinkClick>
              </a:rPr>
              <a:t>https://intarch.ac.uk/journal/issue67/8/full-text.html#2</a:t>
            </a:r>
            <a:endParaRPr lang="en-US" sz="1400" dirty="0">
              <a:solidFill>
                <a:schemeClr val="tx1">
                  <a:lumMod val="95000"/>
                </a:schemeClr>
              </a:solidFill>
            </a:endParaRPr>
          </a:p>
          <a:p>
            <a:pPr>
              <a:lnSpc>
                <a:spcPct val="110000"/>
              </a:lnSpc>
            </a:pPr>
            <a:endParaRPr lang="en-US" sz="1400" dirty="0"/>
          </a:p>
          <a:p>
            <a:pPr>
              <a:lnSpc>
                <a:spcPct val="110000"/>
              </a:lnSpc>
            </a:pPr>
            <a:endParaRPr lang="en-US" sz="1400" dirty="0"/>
          </a:p>
          <a:p>
            <a:pPr>
              <a:lnSpc>
                <a:spcPct val="110000"/>
              </a:lnSpc>
            </a:pPr>
            <a:endParaRPr lang="en-US" sz="1400" dirty="0"/>
          </a:p>
        </p:txBody>
      </p:sp>
      <p:sp>
        <p:nvSpPr>
          <p:cNvPr id="6" name="Parallélogramme 5">
            <a:extLst>
              <a:ext uri="{FF2B5EF4-FFF2-40B4-BE49-F238E27FC236}">
                <a16:creationId xmlns:a16="http://schemas.microsoft.com/office/drawing/2014/main" id="{F0647532-217F-14F7-1266-BE65C742EC3A}"/>
              </a:ext>
            </a:extLst>
          </p:cNvPr>
          <p:cNvSpPr/>
          <p:nvPr/>
        </p:nvSpPr>
        <p:spPr>
          <a:xfrm>
            <a:off x="-3146117" y="-1371600"/>
            <a:ext cx="6597967" cy="7204397"/>
          </a:xfrm>
          <a:prstGeom prst="parallelogram">
            <a:avLst>
              <a:gd name="adj" fmla="val 61132"/>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Parallélogramme 6">
            <a:extLst>
              <a:ext uri="{FF2B5EF4-FFF2-40B4-BE49-F238E27FC236}">
                <a16:creationId xmlns:a16="http://schemas.microsoft.com/office/drawing/2014/main" id="{438ED0EE-26B2-A4D6-56E4-338B7BF77CEA}"/>
              </a:ext>
            </a:extLst>
          </p:cNvPr>
          <p:cNvSpPr>
            <a:spLocks/>
          </p:cNvSpPr>
          <p:nvPr/>
        </p:nvSpPr>
        <p:spPr>
          <a:xfrm>
            <a:off x="-3929384" y="-1549401"/>
            <a:ext cx="6597967"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Espace réservé du numéro de diapositive 20">
            <a:extLst>
              <a:ext uri="{FF2B5EF4-FFF2-40B4-BE49-F238E27FC236}">
                <a16:creationId xmlns:a16="http://schemas.microsoft.com/office/drawing/2014/main" id="{529BAD21-B32B-03AD-74D5-EE730F491795}"/>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15</a:t>
            </a:fld>
            <a:endParaRPr lang="en-US" sz="2000" dirty="0">
              <a:solidFill>
                <a:srgbClr val="ECDFC6"/>
              </a:solidFill>
            </a:endParaRPr>
          </a:p>
        </p:txBody>
      </p:sp>
    </p:spTree>
    <p:extLst>
      <p:ext uri="{BB962C8B-B14F-4D97-AF65-F5344CB8AC3E}">
        <p14:creationId xmlns:p14="http://schemas.microsoft.com/office/powerpoint/2010/main" val="164983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250"/>
                                        <p:tgtEl>
                                          <p:spTgt spid="2"/>
                                        </p:tgtEl>
                                      </p:cBhvr>
                                    </p:animEffect>
                                  </p:childTnLst>
                                </p:cTn>
                              </p:par>
                            </p:childTnLst>
                          </p:cTn>
                        </p:par>
                        <p:par>
                          <p:cTn id="12" fill="hold">
                            <p:stCondLst>
                              <p:cond delay="750"/>
                            </p:stCondLst>
                            <p:childTnLst>
                              <p:par>
                                <p:cTn id="13" presetID="22" presetClass="entr" presetSubtype="1"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up)">
                                      <p:cBhvr>
                                        <p:cTn id="15" dur="250"/>
                                        <p:tgtEl>
                                          <p:spTgt spid="3">
                                            <p:txEl>
                                              <p:pRg st="0" end="0"/>
                                            </p:txEl>
                                          </p:spTgt>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up)">
                                      <p:cBhvr>
                                        <p:cTn id="19" dur="250"/>
                                        <p:tgtEl>
                                          <p:spTgt spid="3">
                                            <p:txEl>
                                              <p:pRg st="1" end="1"/>
                                            </p:txEl>
                                          </p:spTgt>
                                        </p:tgtEl>
                                      </p:cBhvr>
                                    </p:animEffect>
                                  </p:childTnLst>
                                </p:cTn>
                              </p:par>
                            </p:childTnLst>
                          </p:cTn>
                        </p:par>
                        <p:par>
                          <p:cTn id="20" fill="hold">
                            <p:stCondLst>
                              <p:cond delay="1250"/>
                            </p:stCondLst>
                            <p:childTnLst>
                              <p:par>
                                <p:cTn id="21" presetID="22" presetClass="entr" presetSubtype="1"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up)">
                                      <p:cBhvr>
                                        <p:cTn id="23" dur="250"/>
                                        <p:tgtEl>
                                          <p:spTgt spid="3">
                                            <p:txEl>
                                              <p:pRg st="2" end="2"/>
                                            </p:txEl>
                                          </p:spTgt>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up)">
                                      <p:cBhvr>
                                        <p:cTn id="27" dur="250"/>
                                        <p:tgtEl>
                                          <p:spTgt spid="3">
                                            <p:txEl>
                                              <p:pRg st="3" end="3"/>
                                            </p:txEl>
                                          </p:spTgt>
                                        </p:tgtEl>
                                      </p:cBhvr>
                                    </p:animEffect>
                                  </p:childTnLst>
                                </p:cTn>
                              </p:par>
                            </p:childTnLst>
                          </p:cTn>
                        </p:par>
                        <p:par>
                          <p:cTn id="28" fill="hold">
                            <p:stCondLst>
                              <p:cond delay="1750"/>
                            </p:stCondLst>
                            <p:childTnLst>
                              <p:par>
                                <p:cTn id="29" presetID="22" presetClass="entr" presetSubtype="1"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up)">
                                      <p:cBhvr>
                                        <p:cTn id="31" dur="250"/>
                                        <p:tgtEl>
                                          <p:spTgt spid="3">
                                            <p:txEl>
                                              <p:pRg st="4" end="4"/>
                                            </p:txEl>
                                          </p:spTgt>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250"/>
                                        <p:tgtEl>
                                          <p:spTgt spid="3">
                                            <p:txEl>
                                              <p:pRg st="5" end="5"/>
                                            </p:txEl>
                                          </p:spTgt>
                                        </p:tgtEl>
                                      </p:cBhvr>
                                    </p:animEffec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up)">
                                      <p:cBhvr>
                                        <p:cTn id="39"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D176E15-FAD4-3FD2-7CC4-985686E65CE9}"/>
              </a:ext>
            </a:extLst>
          </p:cNvPr>
          <p:cNvSpPr/>
          <p:nvPr/>
        </p:nvSpPr>
        <p:spPr>
          <a:xfrm>
            <a:off x="10083800" y="5689600"/>
            <a:ext cx="1811867" cy="94826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8C03723-28DF-764A-2647-6A5E0B2ADA75}"/>
              </a:ext>
            </a:extLst>
          </p:cNvPr>
          <p:cNvSpPr/>
          <p:nvPr/>
        </p:nvSpPr>
        <p:spPr>
          <a:xfrm>
            <a:off x="110066" y="5689600"/>
            <a:ext cx="9973734" cy="101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 16" descr="Une image contenant dessin humoristique, Jeu PC, Jeu vidéo de stratégie, Jeu d’action-aventure&#10;&#10;Description générée automatiquement">
            <a:extLst>
              <a:ext uri="{FF2B5EF4-FFF2-40B4-BE49-F238E27FC236}">
                <a16:creationId xmlns:a16="http://schemas.microsoft.com/office/drawing/2014/main" id="{7E6D9B59-459D-48FF-FFCC-78F0E43DF477}"/>
              </a:ext>
            </a:extLst>
          </p:cNvPr>
          <p:cNvPicPr>
            <a:picLocks noChangeAspect="1"/>
          </p:cNvPicPr>
          <p:nvPr/>
        </p:nvPicPr>
        <p:blipFill rotWithShape="1">
          <a:blip r:embed="rId2">
            <a:extLst>
              <a:ext uri="{28A0092B-C50C-407E-A947-70E740481C1C}">
                <a14:useLocalDpi xmlns:a14="http://schemas.microsoft.com/office/drawing/2010/main" val="0"/>
              </a:ext>
            </a:extLst>
          </a:blip>
          <a:srcRect b="18909"/>
          <a:stretch/>
        </p:blipFill>
        <p:spPr>
          <a:xfrm>
            <a:off x="0" y="-1"/>
            <a:ext cx="12192000" cy="6994783"/>
          </a:xfrm>
          <a:prstGeom prst="rect">
            <a:avLst/>
          </a:prstGeom>
        </p:spPr>
      </p:pic>
      <p:sp>
        <p:nvSpPr>
          <p:cNvPr id="23" name="Parallélogramme 22">
            <a:extLst>
              <a:ext uri="{FF2B5EF4-FFF2-40B4-BE49-F238E27FC236}">
                <a16:creationId xmlns:a16="http://schemas.microsoft.com/office/drawing/2014/main" id="{3F4161D0-30EA-EEFA-CF98-3DA39EC583DD}"/>
              </a:ext>
            </a:extLst>
          </p:cNvPr>
          <p:cNvSpPr/>
          <p:nvPr/>
        </p:nvSpPr>
        <p:spPr>
          <a:xfrm>
            <a:off x="-368194" y="-143934"/>
            <a:ext cx="13339127" cy="2802467"/>
          </a:xfrm>
          <a:prstGeom prst="parallelogram">
            <a:avLst>
              <a:gd name="adj" fmla="val 0"/>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Parallélogramme 18">
            <a:extLst>
              <a:ext uri="{FF2B5EF4-FFF2-40B4-BE49-F238E27FC236}">
                <a16:creationId xmlns:a16="http://schemas.microsoft.com/office/drawing/2014/main" id="{6A10FFC1-9924-E640-B13E-E9A15F8FC676}"/>
              </a:ext>
            </a:extLst>
          </p:cNvPr>
          <p:cNvSpPr/>
          <p:nvPr/>
        </p:nvSpPr>
        <p:spPr>
          <a:xfrm>
            <a:off x="-237067" y="-1"/>
            <a:ext cx="12835467" cy="2468046"/>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4428E0-C7B4-2738-BFFF-8A5DC75DA53C}"/>
              </a:ext>
            </a:extLst>
          </p:cNvPr>
          <p:cNvSpPr>
            <a:spLocks noGrp="1"/>
          </p:cNvSpPr>
          <p:nvPr>
            <p:ph type="title"/>
          </p:nvPr>
        </p:nvSpPr>
        <p:spPr>
          <a:xfrm>
            <a:off x="533400" y="530444"/>
            <a:ext cx="10209507" cy="1360898"/>
          </a:xfrm>
          <a:ln>
            <a:noFill/>
          </a:ln>
        </p:spPr>
        <p:txBody>
          <a:bodyPr/>
          <a:lstStyle/>
          <a:p>
            <a:r>
              <a:rPr lang="en-US" dirty="0">
                <a:solidFill>
                  <a:srgbClr val="D5BA83"/>
                </a:solidFill>
              </a:rPr>
              <a:t>Agenda </a:t>
            </a:r>
          </a:p>
        </p:txBody>
      </p:sp>
      <p:sp>
        <p:nvSpPr>
          <p:cNvPr id="3" name="Espace réservé du contenu 2">
            <a:extLst>
              <a:ext uri="{FF2B5EF4-FFF2-40B4-BE49-F238E27FC236}">
                <a16:creationId xmlns:a16="http://schemas.microsoft.com/office/drawing/2014/main" id="{9B7B987D-8FDA-8052-4D32-D90BA7A692E5}"/>
              </a:ext>
            </a:extLst>
          </p:cNvPr>
          <p:cNvSpPr>
            <a:spLocks noGrp="1"/>
          </p:cNvSpPr>
          <p:nvPr>
            <p:ph idx="1"/>
          </p:nvPr>
        </p:nvSpPr>
        <p:spPr>
          <a:xfrm>
            <a:off x="3462867" y="530444"/>
            <a:ext cx="9321799" cy="1811868"/>
          </a:xfrm>
        </p:spPr>
        <p:txBody>
          <a:bodyPr numCol="2">
            <a:normAutofit fontScale="92500" lnSpcReduction="10000"/>
          </a:bodyPr>
          <a:lstStyle/>
          <a:p>
            <a:r>
              <a:rPr lang="en-US" dirty="0"/>
              <a:t>Introduction </a:t>
            </a:r>
          </a:p>
          <a:p>
            <a:r>
              <a:rPr lang="en-US" dirty="0"/>
              <a:t>Applications </a:t>
            </a:r>
          </a:p>
          <a:p>
            <a:r>
              <a:rPr lang="en-US" dirty="0"/>
              <a:t>Herculaneum Scrolls </a:t>
            </a:r>
          </a:p>
          <a:p>
            <a:r>
              <a:rPr lang="en-US" dirty="0"/>
              <a:t>Challenges and considerations </a:t>
            </a:r>
          </a:p>
          <a:p>
            <a:r>
              <a:rPr lang="en-US" dirty="0"/>
              <a:t>Conclusion</a:t>
            </a:r>
          </a:p>
          <a:p>
            <a:r>
              <a:rPr lang="en-US" dirty="0"/>
              <a:t>Q&amp;A</a:t>
            </a:r>
          </a:p>
          <a:p>
            <a:r>
              <a:rPr lang="en-US" dirty="0"/>
              <a:t>Sources </a:t>
            </a:r>
          </a:p>
          <a:p>
            <a:pPr marL="0" indent="0">
              <a:buNone/>
            </a:pPr>
            <a:endParaRPr lang="en-US" dirty="0"/>
          </a:p>
        </p:txBody>
      </p:sp>
      <p:sp>
        <p:nvSpPr>
          <p:cNvPr id="24" name="Parallélogramme 23">
            <a:extLst>
              <a:ext uri="{FF2B5EF4-FFF2-40B4-BE49-F238E27FC236}">
                <a16:creationId xmlns:a16="http://schemas.microsoft.com/office/drawing/2014/main" id="{6AFFCBAE-A62A-E127-E57C-EE8FC33338A9}"/>
              </a:ext>
            </a:extLst>
          </p:cNvPr>
          <p:cNvSpPr/>
          <p:nvPr/>
        </p:nvSpPr>
        <p:spPr>
          <a:xfrm>
            <a:off x="-698394" y="6443135"/>
            <a:ext cx="13339127" cy="3266091"/>
          </a:xfrm>
          <a:prstGeom prst="parallelogram">
            <a:avLst>
              <a:gd name="adj" fmla="val 0"/>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Parallélogramme 18">
            <a:extLst>
              <a:ext uri="{FF2B5EF4-FFF2-40B4-BE49-F238E27FC236}">
                <a16:creationId xmlns:a16="http://schemas.microsoft.com/office/drawing/2014/main" id="{53D8253B-F2E2-B2CE-DA8A-F49B47CFA6C6}"/>
              </a:ext>
            </a:extLst>
          </p:cNvPr>
          <p:cNvSpPr/>
          <p:nvPr/>
        </p:nvSpPr>
        <p:spPr>
          <a:xfrm>
            <a:off x="-567267" y="6654253"/>
            <a:ext cx="12835467" cy="2611979"/>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7" name="Connecteur droit 26">
            <a:extLst>
              <a:ext uri="{FF2B5EF4-FFF2-40B4-BE49-F238E27FC236}">
                <a16:creationId xmlns:a16="http://schemas.microsoft.com/office/drawing/2014/main" id="{736455F9-47D9-E8E2-DE50-160AB8AC39C8}"/>
              </a:ext>
            </a:extLst>
          </p:cNvPr>
          <p:cNvCxnSpPr/>
          <p:nvPr/>
        </p:nvCxnSpPr>
        <p:spPr>
          <a:xfrm>
            <a:off x="2997200" y="228600"/>
            <a:ext cx="0" cy="1981200"/>
          </a:xfrm>
          <a:prstGeom prst="line">
            <a:avLst/>
          </a:prstGeom>
          <a:ln w="19050">
            <a:solidFill>
              <a:srgbClr val="D5BA83"/>
            </a:solidFill>
          </a:ln>
        </p:spPr>
        <p:style>
          <a:lnRef idx="1">
            <a:schemeClr val="accent1"/>
          </a:lnRef>
          <a:fillRef idx="0">
            <a:schemeClr val="accent1"/>
          </a:fillRef>
          <a:effectRef idx="0">
            <a:schemeClr val="accent1"/>
          </a:effectRef>
          <a:fontRef idx="minor">
            <a:schemeClr val="tx1"/>
          </a:fontRef>
        </p:style>
      </p:cxnSp>
      <p:sp>
        <p:nvSpPr>
          <p:cNvPr id="30" name="Espace réservé du numéro de diapositive 20">
            <a:extLst>
              <a:ext uri="{FF2B5EF4-FFF2-40B4-BE49-F238E27FC236}">
                <a16:creationId xmlns:a16="http://schemas.microsoft.com/office/drawing/2014/main" id="{4E303F10-1CB1-576D-D5F2-0C749DF2F24E}"/>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2</a:t>
            </a:fld>
            <a:endParaRPr lang="en-US" sz="2000" dirty="0">
              <a:solidFill>
                <a:srgbClr val="ECDFC6"/>
              </a:solidFill>
            </a:endParaRPr>
          </a:p>
        </p:txBody>
      </p:sp>
    </p:spTree>
    <p:extLst>
      <p:ext uri="{BB962C8B-B14F-4D97-AF65-F5344CB8AC3E}">
        <p14:creationId xmlns:p14="http://schemas.microsoft.com/office/powerpoint/2010/main" val="383039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0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0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30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40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50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60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70C26F-D7E3-E006-3EEF-879926D45620}"/>
              </a:ext>
            </a:extLst>
          </p:cNvPr>
          <p:cNvSpPr/>
          <p:nvPr/>
        </p:nvSpPr>
        <p:spPr>
          <a:xfrm>
            <a:off x="878840" y="5887720"/>
            <a:ext cx="2961640" cy="65532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3FD5EF-74F2-3EA4-4500-D8ECB7D5B9A1}"/>
              </a:ext>
            </a:extLst>
          </p:cNvPr>
          <p:cNvSpPr/>
          <p:nvPr/>
        </p:nvSpPr>
        <p:spPr>
          <a:xfrm>
            <a:off x="-276860" y="-81281"/>
            <a:ext cx="6766560" cy="712216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dessin humoristique, art, peinture, plein air&#10;&#10;Description générée automatiquement">
            <a:extLst>
              <a:ext uri="{FF2B5EF4-FFF2-40B4-BE49-F238E27FC236}">
                <a16:creationId xmlns:a16="http://schemas.microsoft.com/office/drawing/2014/main" id="{690FD992-E517-1F01-659D-818E4761DDC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986915" y="-81280"/>
            <a:ext cx="12285980" cy="7020560"/>
          </a:xfrm>
          <a:prstGeom prst="parallelogram">
            <a:avLst>
              <a:gd name="adj" fmla="val 56548"/>
            </a:avLst>
          </a:prstGeom>
        </p:spPr>
      </p:pic>
      <p:sp>
        <p:nvSpPr>
          <p:cNvPr id="14" name="Parallélogramme 13">
            <a:extLst>
              <a:ext uri="{FF2B5EF4-FFF2-40B4-BE49-F238E27FC236}">
                <a16:creationId xmlns:a16="http://schemas.microsoft.com/office/drawing/2014/main" id="{87074B58-6BF8-4A5F-87FF-8AD04FE353EE}"/>
              </a:ext>
            </a:extLst>
          </p:cNvPr>
          <p:cNvSpPr/>
          <p:nvPr/>
        </p:nvSpPr>
        <p:spPr>
          <a:xfrm>
            <a:off x="-40639" y="-173199"/>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Parallélogramme 17">
            <a:extLst>
              <a:ext uri="{FF2B5EF4-FFF2-40B4-BE49-F238E27FC236}">
                <a16:creationId xmlns:a16="http://schemas.microsoft.com/office/drawing/2014/main" id="{24B90EA4-ABF0-8E54-3048-9BAFCF66015D}"/>
              </a:ext>
            </a:extLst>
          </p:cNvPr>
          <p:cNvSpPr/>
          <p:nvPr/>
        </p:nvSpPr>
        <p:spPr>
          <a:xfrm>
            <a:off x="-744855" y="-292976"/>
            <a:ext cx="6840855" cy="7620876"/>
          </a:xfrm>
          <a:prstGeom prst="parallelogram">
            <a:avLst>
              <a:gd name="adj" fmla="val 6292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élogramme 15">
            <a:extLst>
              <a:ext uri="{FF2B5EF4-FFF2-40B4-BE49-F238E27FC236}">
                <a16:creationId xmlns:a16="http://schemas.microsoft.com/office/drawing/2014/main" id="{6F95558D-A52C-964C-5665-AE6C27A7FC55}"/>
              </a:ext>
            </a:extLst>
          </p:cNvPr>
          <p:cNvSpPr/>
          <p:nvPr/>
        </p:nvSpPr>
        <p:spPr>
          <a:xfrm>
            <a:off x="9713596" y="-81281"/>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Parallélogramme 14">
            <a:extLst>
              <a:ext uri="{FF2B5EF4-FFF2-40B4-BE49-F238E27FC236}">
                <a16:creationId xmlns:a16="http://schemas.microsoft.com/office/drawing/2014/main" id="{A077DB10-0EA6-2C8F-DF91-C2D0427718BE}"/>
              </a:ext>
            </a:extLst>
          </p:cNvPr>
          <p:cNvSpPr/>
          <p:nvPr/>
        </p:nvSpPr>
        <p:spPr>
          <a:xfrm>
            <a:off x="9245601" y="1610360"/>
            <a:ext cx="6655434"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38D7708B-BA25-F3D0-1160-204E04E3F1A8}"/>
              </a:ext>
            </a:extLst>
          </p:cNvPr>
          <p:cNvSpPr>
            <a:spLocks noGrp="1"/>
          </p:cNvSpPr>
          <p:nvPr>
            <p:ph idx="1"/>
          </p:nvPr>
        </p:nvSpPr>
        <p:spPr>
          <a:xfrm>
            <a:off x="670560" y="1986586"/>
            <a:ext cx="2788920" cy="3567118"/>
          </a:xfrm>
        </p:spPr>
        <p:txBody>
          <a:bodyPr/>
          <a:lstStyle/>
          <a:p>
            <a:r>
              <a:rPr lang="en-US" dirty="0"/>
              <a:t>What is archeology ? </a:t>
            </a:r>
          </a:p>
          <a:p>
            <a:pPr lvl="1"/>
            <a:r>
              <a:rPr lang="en-US" i="0" dirty="0"/>
              <a:t>“ The study of human history and prehistory through the excavation of sites and the analysis of artefacts and other physical remains. ”</a:t>
            </a:r>
          </a:p>
          <a:p>
            <a:pPr lvl="1"/>
            <a:r>
              <a:rPr lang="en-US" dirty="0"/>
              <a:t>- </a:t>
            </a:r>
            <a:r>
              <a:rPr lang="fr-BE" dirty="0"/>
              <a:t>Oxford </a:t>
            </a:r>
            <a:r>
              <a:rPr lang="fr-BE" dirty="0" err="1"/>
              <a:t>Languages</a:t>
            </a:r>
            <a:endParaRPr lang="en-US" dirty="0"/>
          </a:p>
        </p:txBody>
      </p:sp>
      <p:sp>
        <p:nvSpPr>
          <p:cNvPr id="2" name="Titre 1">
            <a:extLst>
              <a:ext uri="{FF2B5EF4-FFF2-40B4-BE49-F238E27FC236}">
                <a16:creationId xmlns:a16="http://schemas.microsoft.com/office/drawing/2014/main" id="{45D783D1-9D25-1BEA-F201-B63CB88D7856}"/>
              </a:ext>
            </a:extLst>
          </p:cNvPr>
          <p:cNvSpPr>
            <a:spLocks noGrp="1"/>
          </p:cNvSpPr>
          <p:nvPr>
            <p:ph type="title"/>
          </p:nvPr>
        </p:nvSpPr>
        <p:spPr>
          <a:xfrm>
            <a:off x="670560" y="872935"/>
            <a:ext cx="10378439" cy="1360898"/>
          </a:xfrm>
        </p:spPr>
        <p:txBody>
          <a:bodyPr/>
          <a:lstStyle/>
          <a:p>
            <a:r>
              <a:rPr lang="en-US" dirty="0">
                <a:solidFill>
                  <a:srgbClr val="D5BA83"/>
                </a:solidFill>
              </a:rPr>
              <a:t>Introduction </a:t>
            </a:r>
          </a:p>
        </p:txBody>
      </p:sp>
      <p:sp>
        <p:nvSpPr>
          <p:cNvPr id="23" name="Espace réservé du numéro de diapositive 20">
            <a:extLst>
              <a:ext uri="{FF2B5EF4-FFF2-40B4-BE49-F238E27FC236}">
                <a16:creationId xmlns:a16="http://schemas.microsoft.com/office/drawing/2014/main" id="{E927D27B-32C0-5710-615F-B8A1985BEAA7}"/>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3</a:t>
            </a:fld>
            <a:endParaRPr lang="en-US" sz="2000" dirty="0">
              <a:solidFill>
                <a:srgbClr val="ECDFC6"/>
              </a:solidFill>
            </a:endParaRPr>
          </a:p>
        </p:txBody>
      </p:sp>
    </p:spTree>
    <p:extLst>
      <p:ext uri="{BB962C8B-B14F-4D97-AF65-F5344CB8AC3E}">
        <p14:creationId xmlns:p14="http://schemas.microsoft.com/office/powerpoint/2010/main" val="30695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90BDA759-DB71-880C-AE2A-3EA594AE3112}"/>
              </a:ext>
            </a:extLst>
          </p:cNvPr>
          <p:cNvGrpSpPr/>
          <p:nvPr/>
        </p:nvGrpSpPr>
        <p:grpSpPr>
          <a:xfrm>
            <a:off x="-1081650" y="0"/>
            <a:ext cx="13483102" cy="6858000"/>
            <a:chOff x="-135467" y="0"/>
            <a:chExt cx="13483102" cy="6858000"/>
          </a:xfrm>
        </p:grpSpPr>
        <p:pic>
          <p:nvPicPr>
            <p:cNvPr id="10" name="Image 9" descr="Une image contenant peinture, art, dessin, dessin humoristique&#10;&#10;Description générée automatiquement">
              <a:extLst>
                <a:ext uri="{FF2B5EF4-FFF2-40B4-BE49-F238E27FC236}">
                  <a16:creationId xmlns:a16="http://schemas.microsoft.com/office/drawing/2014/main" id="{E6108CEE-995E-8FF0-8C0E-7E38A0FB4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5467" y="0"/>
              <a:ext cx="12001498" cy="6858000"/>
            </a:xfrm>
            <a:prstGeom prst="rect">
              <a:avLst/>
            </a:prstGeom>
          </p:spPr>
        </p:pic>
        <p:pic>
          <p:nvPicPr>
            <p:cNvPr id="4" name="Image 3" descr="Une image contenant peinture, art, dessin, dessin humoristique&#10;&#10;Description générée automatiquement">
              <a:extLst>
                <a:ext uri="{FF2B5EF4-FFF2-40B4-BE49-F238E27FC236}">
                  <a16:creationId xmlns:a16="http://schemas.microsoft.com/office/drawing/2014/main" id="{BAADE902-96F4-81A5-B9D8-8BAFA2131F69}"/>
                </a:ext>
              </a:extLst>
            </p:cNvPr>
            <p:cNvPicPr>
              <a:picLocks noChangeAspect="1"/>
            </p:cNvPicPr>
            <p:nvPr/>
          </p:nvPicPr>
          <p:blipFill rotWithShape="1">
            <a:blip r:embed="rId3">
              <a:extLst>
                <a:ext uri="{28A0092B-C50C-407E-A947-70E740481C1C}">
                  <a14:useLocalDpi xmlns:a14="http://schemas.microsoft.com/office/drawing/2010/main" val="0"/>
                </a:ext>
              </a:extLst>
            </a:blip>
            <a:srcRect r="87655"/>
            <a:stretch/>
          </p:blipFill>
          <p:spPr>
            <a:xfrm>
              <a:off x="11866031" y="0"/>
              <a:ext cx="1481604" cy="6858000"/>
            </a:xfrm>
            <a:prstGeom prst="rect">
              <a:avLst/>
            </a:prstGeom>
          </p:spPr>
        </p:pic>
      </p:grpSp>
      <p:sp>
        <p:nvSpPr>
          <p:cNvPr id="12" name="Parallélogramme 11">
            <a:extLst>
              <a:ext uri="{FF2B5EF4-FFF2-40B4-BE49-F238E27FC236}">
                <a16:creationId xmlns:a16="http://schemas.microsoft.com/office/drawing/2014/main" id="{6502095F-1369-ECA4-1418-4ED702E4F23C}"/>
              </a:ext>
            </a:extLst>
          </p:cNvPr>
          <p:cNvSpPr/>
          <p:nvPr/>
        </p:nvSpPr>
        <p:spPr>
          <a:xfrm flipH="1">
            <a:off x="4585344" y="-173199"/>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Parallélogramme 13">
            <a:extLst>
              <a:ext uri="{FF2B5EF4-FFF2-40B4-BE49-F238E27FC236}">
                <a16:creationId xmlns:a16="http://schemas.microsoft.com/office/drawing/2014/main" id="{652FFC25-D59E-6011-0B41-B16E8BE90324}"/>
              </a:ext>
            </a:extLst>
          </p:cNvPr>
          <p:cNvSpPr/>
          <p:nvPr/>
        </p:nvSpPr>
        <p:spPr>
          <a:xfrm flipH="1">
            <a:off x="5158896" y="-173199"/>
            <a:ext cx="6655434"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334969-85DD-005D-BF42-9E5FAB88F83B}"/>
              </a:ext>
            </a:extLst>
          </p:cNvPr>
          <p:cNvSpPr/>
          <p:nvPr/>
        </p:nvSpPr>
        <p:spPr>
          <a:xfrm flipH="1">
            <a:off x="7420309" y="-652781"/>
            <a:ext cx="5551688" cy="8407400"/>
          </a:xfrm>
          <a:custGeom>
            <a:avLst/>
            <a:gdLst>
              <a:gd name="connsiteX0" fmla="*/ 0 w 3833451"/>
              <a:gd name="connsiteY0" fmla="*/ 0 h 8398934"/>
              <a:gd name="connsiteX1" fmla="*/ 3833451 w 3833451"/>
              <a:gd name="connsiteY1" fmla="*/ 0 h 8398934"/>
              <a:gd name="connsiteX2" fmla="*/ 3833451 w 3833451"/>
              <a:gd name="connsiteY2" fmla="*/ 8398934 h 8398934"/>
              <a:gd name="connsiteX3" fmla="*/ 0 w 3833451"/>
              <a:gd name="connsiteY3" fmla="*/ 8398934 h 8398934"/>
              <a:gd name="connsiteX4" fmla="*/ 0 w 3833451"/>
              <a:gd name="connsiteY4" fmla="*/ 0 h 8398934"/>
              <a:gd name="connsiteX0" fmla="*/ 0 w 6297251"/>
              <a:gd name="connsiteY0" fmla="*/ 8466 h 8407400"/>
              <a:gd name="connsiteX1" fmla="*/ 6297251 w 6297251"/>
              <a:gd name="connsiteY1" fmla="*/ 0 h 8407400"/>
              <a:gd name="connsiteX2" fmla="*/ 3833451 w 6297251"/>
              <a:gd name="connsiteY2" fmla="*/ 8407400 h 8407400"/>
              <a:gd name="connsiteX3" fmla="*/ 0 w 6297251"/>
              <a:gd name="connsiteY3" fmla="*/ 8407400 h 8407400"/>
              <a:gd name="connsiteX4" fmla="*/ 0 w 6297251"/>
              <a:gd name="connsiteY4" fmla="*/ 8466 h 840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7251" h="8407400">
                <a:moveTo>
                  <a:pt x="0" y="8466"/>
                </a:moveTo>
                <a:lnTo>
                  <a:pt x="6297251" y="0"/>
                </a:lnTo>
                <a:lnTo>
                  <a:pt x="3833451" y="8407400"/>
                </a:lnTo>
                <a:lnTo>
                  <a:pt x="0" y="8407400"/>
                </a:lnTo>
                <a:lnTo>
                  <a:pt x="0" y="8466"/>
                </a:lnTo>
                <a:close/>
              </a:path>
            </a:pathLst>
          </a:cu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6DC361D-CC3C-320F-25A7-F784F7345308}"/>
              </a:ext>
            </a:extLst>
          </p:cNvPr>
          <p:cNvSpPr>
            <a:spLocks noGrp="1"/>
          </p:cNvSpPr>
          <p:nvPr>
            <p:ph type="title"/>
          </p:nvPr>
        </p:nvSpPr>
        <p:spPr>
          <a:xfrm>
            <a:off x="8075941" y="872935"/>
            <a:ext cx="2973058" cy="1360898"/>
          </a:xfrm>
        </p:spPr>
        <p:txBody>
          <a:bodyPr/>
          <a:lstStyle/>
          <a:p>
            <a:pPr algn="r"/>
            <a:r>
              <a:rPr lang="en-US" dirty="0">
                <a:solidFill>
                  <a:srgbClr val="D5BA83"/>
                </a:solidFill>
              </a:rPr>
              <a:t>Applications </a:t>
            </a:r>
          </a:p>
        </p:txBody>
      </p:sp>
      <p:sp>
        <p:nvSpPr>
          <p:cNvPr id="3" name="Espace réservé du contenu 2">
            <a:extLst>
              <a:ext uri="{FF2B5EF4-FFF2-40B4-BE49-F238E27FC236}">
                <a16:creationId xmlns:a16="http://schemas.microsoft.com/office/drawing/2014/main" id="{77794747-2E07-82B6-77A2-C261C9868A76}"/>
              </a:ext>
            </a:extLst>
          </p:cNvPr>
          <p:cNvSpPr>
            <a:spLocks noGrp="1"/>
          </p:cNvSpPr>
          <p:nvPr>
            <p:ph idx="1"/>
          </p:nvPr>
        </p:nvSpPr>
        <p:spPr>
          <a:xfrm>
            <a:off x="8204199" y="2332026"/>
            <a:ext cx="4197253" cy="3567118"/>
          </a:xfrm>
        </p:spPr>
        <p:txBody>
          <a:bodyPr/>
          <a:lstStyle/>
          <a:p>
            <a:r>
              <a:rPr lang="en-US" dirty="0"/>
              <a:t>Automated Data Analysis</a:t>
            </a:r>
          </a:p>
          <a:p>
            <a:r>
              <a:rPr lang="en-US" dirty="0"/>
              <a:t>Site discovering </a:t>
            </a:r>
          </a:p>
          <a:p>
            <a:r>
              <a:rPr lang="en-US" dirty="0"/>
              <a:t>Artifact Analysis and Classification</a:t>
            </a:r>
          </a:p>
          <a:p>
            <a:r>
              <a:rPr lang="en-US" dirty="0"/>
              <a:t>Natural Language Processing</a:t>
            </a:r>
          </a:p>
        </p:txBody>
      </p:sp>
      <p:sp>
        <p:nvSpPr>
          <p:cNvPr id="5" name="Parallélogramme 4">
            <a:extLst>
              <a:ext uri="{FF2B5EF4-FFF2-40B4-BE49-F238E27FC236}">
                <a16:creationId xmlns:a16="http://schemas.microsoft.com/office/drawing/2014/main" id="{F720B59D-2E19-E065-2F3E-C19A1AACFFEF}"/>
              </a:ext>
            </a:extLst>
          </p:cNvPr>
          <p:cNvSpPr/>
          <p:nvPr/>
        </p:nvSpPr>
        <p:spPr>
          <a:xfrm rot="10800000" flipV="1">
            <a:off x="-4269305" y="59940"/>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Parallélogramme 5">
            <a:extLst>
              <a:ext uri="{FF2B5EF4-FFF2-40B4-BE49-F238E27FC236}">
                <a16:creationId xmlns:a16="http://schemas.microsoft.com/office/drawing/2014/main" id="{53A3D38D-FB00-3E34-2BEE-283EF37E33DB}"/>
              </a:ext>
            </a:extLst>
          </p:cNvPr>
          <p:cNvSpPr/>
          <p:nvPr/>
        </p:nvSpPr>
        <p:spPr>
          <a:xfrm rot="10800000" flipV="1">
            <a:off x="-3801310" y="1751581"/>
            <a:ext cx="6655434"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Espace réservé du numéro de diapositive 20">
            <a:extLst>
              <a:ext uri="{FF2B5EF4-FFF2-40B4-BE49-F238E27FC236}">
                <a16:creationId xmlns:a16="http://schemas.microsoft.com/office/drawing/2014/main" id="{0F36E015-CA39-6D67-7865-99FCD97EFFAE}"/>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4</a:t>
            </a:fld>
            <a:endParaRPr lang="en-US" sz="2000" dirty="0">
              <a:solidFill>
                <a:srgbClr val="ECDFC6"/>
              </a:solidFill>
            </a:endParaRPr>
          </a:p>
        </p:txBody>
      </p:sp>
    </p:spTree>
    <p:extLst>
      <p:ext uri="{BB962C8B-B14F-4D97-AF65-F5344CB8AC3E}">
        <p14:creationId xmlns:p14="http://schemas.microsoft.com/office/powerpoint/2010/main" val="2490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0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0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30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BCAACC-1BAA-6C05-F12F-FDDD6D3A044F}"/>
              </a:ext>
            </a:extLst>
          </p:cNvPr>
          <p:cNvSpPr/>
          <p:nvPr/>
        </p:nvSpPr>
        <p:spPr>
          <a:xfrm>
            <a:off x="110066" y="5689600"/>
            <a:ext cx="11802534" cy="101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Espace réservé pour une image  18" descr="Une image contenant livre, intérieur&#10;&#10;Description générée automatiquement">
            <a:extLst>
              <a:ext uri="{FF2B5EF4-FFF2-40B4-BE49-F238E27FC236}">
                <a16:creationId xmlns:a16="http://schemas.microsoft.com/office/drawing/2014/main" id="{143A9AA3-B7A9-36C9-1996-AAF99314E423}"/>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5255" r="27286"/>
          <a:stretch/>
        </p:blipFill>
        <p:spPr>
          <a:xfrm>
            <a:off x="4909476" y="-173200"/>
            <a:ext cx="7752424" cy="7560733"/>
          </a:xfrm>
        </p:spPr>
      </p:pic>
      <p:sp>
        <p:nvSpPr>
          <p:cNvPr id="25" name="Parallélogramme 24">
            <a:extLst>
              <a:ext uri="{FF2B5EF4-FFF2-40B4-BE49-F238E27FC236}">
                <a16:creationId xmlns:a16="http://schemas.microsoft.com/office/drawing/2014/main" id="{75271E14-1567-A4AD-87B0-15FF793DDC3D}"/>
              </a:ext>
            </a:extLst>
          </p:cNvPr>
          <p:cNvSpPr/>
          <p:nvPr/>
        </p:nvSpPr>
        <p:spPr>
          <a:xfrm>
            <a:off x="2678749" y="-173200"/>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4" name="Groupe 23">
            <a:extLst>
              <a:ext uri="{FF2B5EF4-FFF2-40B4-BE49-F238E27FC236}">
                <a16:creationId xmlns:a16="http://schemas.microsoft.com/office/drawing/2014/main" id="{062B40BA-0AD0-B278-13D9-50EAD818624F}"/>
              </a:ext>
            </a:extLst>
          </p:cNvPr>
          <p:cNvGrpSpPr/>
          <p:nvPr/>
        </p:nvGrpSpPr>
        <p:grpSpPr>
          <a:xfrm>
            <a:off x="64082" y="-173198"/>
            <a:ext cx="8726115" cy="7204398"/>
            <a:chOff x="76837" y="-173200"/>
            <a:chExt cx="8726115" cy="7204398"/>
          </a:xfrm>
        </p:grpSpPr>
        <p:sp>
          <p:nvSpPr>
            <p:cNvPr id="22" name="Parallélogramme 21">
              <a:extLst>
                <a:ext uri="{FF2B5EF4-FFF2-40B4-BE49-F238E27FC236}">
                  <a16:creationId xmlns:a16="http://schemas.microsoft.com/office/drawing/2014/main" id="{66D7AC43-1E42-660F-B835-2D52B95FFD9A}"/>
                </a:ext>
              </a:extLst>
            </p:cNvPr>
            <p:cNvSpPr/>
            <p:nvPr/>
          </p:nvSpPr>
          <p:spPr>
            <a:xfrm>
              <a:off x="2147518" y="-173199"/>
              <a:ext cx="6655434" cy="7204397"/>
            </a:xfrm>
            <a:prstGeom prst="parallelogram">
              <a:avLst>
                <a:gd name="adj" fmla="val 61132"/>
              </a:avLst>
            </a:prstGeom>
            <a:solidFill>
              <a:srgbClr val="37354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Parallélogramme 22">
              <a:extLst>
                <a:ext uri="{FF2B5EF4-FFF2-40B4-BE49-F238E27FC236}">
                  <a16:creationId xmlns:a16="http://schemas.microsoft.com/office/drawing/2014/main" id="{DD5C3D16-6878-7669-7DFA-2302AEF1CA02}"/>
                </a:ext>
              </a:extLst>
            </p:cNvPr>
            <p:cNvSpPr/>
            <p:nvPr/>
          </p:nvSpPr>
          <p:spPr>
            <a:xfrm>
              <a:off x="76837" y="-173200"/>
              <a:ext cx="6655434" cy="7204397"/>
            </a:xfrm>
            <a:prstGeom prst="parallelogram">
              <a:avLst>
                <a:gd name="adj" fmla="val 33145"/>
              </a:avLst>
            </a:prstGeom>
            <a:solidFill>
              <a:srgbClr val="37354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6" name="Parallélogramme 15">
            <a:extLst>
              <a:ext uri="{FF2B5EF4-FFF2-40B4-BE49-F238E27FC236}">
                <a16:creationId xmlns:a16="http://schemas.microsoft.com/office/drawing/2014/main" id="{B034BA83-D409-BF79-2DF1-57569AEF1F14}"/>
              </a:ext>
            </a:extLst>
          </p:cNvPr>
          <p:cNvSpPr/>
          <p:nvPr/>
        </p:nvSpPr>
        <p:spPr>
          <a:xfrm>
            <a:off x="9814608" y="1143001"/>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Parallélogramme 20">
            <a:extLst>
              <a:ext uri="{FF2B5EF4-FFF2-40B4-BE49-F238E27FC236}">
                <a16:creationId xmlns:a16="http://schemas.microsoft.com/office/drawing/2014/main" id="{3BC2C12B-790E-97F4-6441-0D5EB0FA6F4B}"/>
              </a:ext>
            </a:extLst>
          </p:cNvPr>
          <p:cNvSpPr/>
          <p:nvPr/>
        </p:nvSpPr>
        <p:spPr>
          <a:xfrm>
            <a:off x="10249243" y="1566333"/>
            <a:ext cx="6655434" cy="7204397"/>
          </a:xfrm>
          <a:prstGeom prst="parallelogram">
            <a:avLst>
              <a:gd name="adj" fmla="val 61132"/>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C138D941-62F1-878B-64B8-617BF406A07C}"/>
              </a:ext>
            </a:extLst>
          </p:cNvPr>
          <p:cNvSpPr txBox="1"/>
          <p:nvPr/>
        </p:nvSpPr>
        <p:spPr>
          <a:xfrm>
            <a:off x="440661" y="1808594"/>
            <a:ext cx="5786711" cy="1431161"/>
          </a:xfrm>
          <a:prstGeom prst="rect">
            <a:avLst/>
          </a:prstGeom>
          <a:noFill/>
        </p:spPr>
        <p:txBody>
          <a:bodyPr wrap="square" rtlCol="0">
            <a:spAutoFit/>
          </a:bodyPr>
          <a:lstStyle/>
          <a:p>
            <a:r>
              <a:rPr lang="en-US" sz="2400" dirty="0">
                <a:solidFill>
                  <a:srgbClr val="D5BA83"/>
                </a:solidFill>
              </a:rPr>
              <a:t>Old way</a:t>
            </a:r>
          </a:p>
          <a:p>
            <a:endParaRPr lang="en-US" sz="900" dirty="0">
              <a:solidFill>
                <a:srgbClr val="D5BA83"/>
              </a:solidFill>
            </a:endParaRPr>
          </a:p>
          <a:p>
            <a:pPr marL="285750" indent="-285750">
              <a:buFont typeface="Arial" panose="020B0604020202020204" pitchFamily="34" charset="0"/>
              <a:buChar char="•"/>
            </a:pPr>
            <a:r>
              <a:rPr lang="en-US" dirty="0"/>
              <a:t>Data deluges </a:t>
            </a:r>
          </a:p>
          <a:p>
            <a:pPr marL="742950" lvl="1" indent="-285750">
              <a:buFont typeface="Wingdings" panose="05000000000000000000" pitchFamily="2" charset="2"/>
              <a:buChar char="Ø"/>
            </a:pPr>
            <a:r>
              <a:rPr lang="en-US" dirty="0"/>
              <a:t> Decades of research deposited in archives </a:t>
            </a:r>
          </a:p>
          <a:p>
            <a:pPr marL="285750" indent="-285750">
              <a:buFont typeface="Arial" panose="020B0604020202020204" pitchFamily="34" charset="0"/>
              <a:buChar char="•"/>
            </a:pPr>
            <a:r>
              <a:rPr lang="en-US" dirty="0"/>
              <a:t>Consume vast amount of times  </a:t>
            </a:r>
          </a:p>
        </p:txBody>
      </p:sp>
      <p:sp>
        <p:nvSpPr>
          <p:cNvPr id="30" name="ZoneTexte 29">
            <a:extLst>
              <a:ext uri="{FF2B5EF4-FFF2-40B4-BE49-F238E27FC236}">
                <a16:creationId xmlns:a16="http://schemas.microsoft.com/office/drawing/2014/main" id="{51EB6F3D-A30E-D2B9-D39D-DFE3C33860E2}"/>
              </a:ext>
            </a:extLst>
          </p:cNvPr>
          <p:cNvSpPr txBox="1"/>
          <p:nvPr/>
        </p:nvSpPr>
        <p:spPr>
          <a:xfrm>
            <a:off x="430151" y="3542858"/>
            <a:ext cx="7139612" cy="1431161"/>
          </a:xfrm>
          <a:prstGeom prst="rect">
            <a:avLst/>
          </a:prstGeom>
          <a:noFill/>
        </p:spPr>
        <p:txBody>
          <a:bodyPr wrap="square">
            <a:spAutoFit/>
          </a:bodyPr>
          <a:lstStyle/>
          <a:p>
            <a:r>
              <a:rPr lang="en-US" sz="2400" dirty="0">
                <a:solidFill>
                  <a:srgbClr val="D5BA83"/>
                </a:solidFill>
              </a:rPr>
              <a:t>New way</a:t>
            </a:r>
          </a:p>
          <a:p>
            <a:endParaRPr lang="en-US" sz="900" dirty="0">
              <a:solidFill>
                <a:srgbClr val="D5BA83"/>
              </a:solidFill>
            </a:endParaRPr>
          </a:p>
          <a:p>
            <a:pPr marL="285750" indent="-285750">
              <a:buFont typeface="Arial" panose="020B0604020202020204" pitchFamily="34" charset="0"/>
              <a:buChar char="•"/>
            </a:pPr>
            <a:r>
              <a:rPr lang="en-US" dirty="0"/>
              <a:t>AI navigate through extensive data efficiently</a:t>
            </a:r>
          </a:p>
          <a:p>
            <a:pPr marL="742950" lvl="1" indent="-285750">
              <a:buFont typeface="Wingdings" panose="05000000000000000000" pitchFamily="2" charset="2"/>
              <a:buChar char="Ø"/>
            </a:pPr>
            <a:r>
              <a:rPr lang="en-US" dirty="0"/>
              <a:t>Streamlines archaeological research</a:t>
            </a:r>
          </a:p>
          <a:p>
            <a:pPr marL="742950" lvl="1" indent="-285750">
              <a:buFont typeface="Wingdings" panose="05000000000000000000" pitchFamily="2" charset="2"/>
              <a:buChar char="Ø"/>
            </a:pPr>
            <a:r>
              <a:rPr lang="en-US" dirty="0"/>
              <a:t>AGNES project</a:t>
            </a:r>
          </a:p>
        </p:txBody>
      </p:sp>
      <p:sp>
        <p:nvSpPr>
          <p:cNvPr id="34" name="Rectangle 33">
            <a:extLst>
              <a:ext uri="{FF2B5EF4-FFF2-40B4-BE49-F238E27FC236}">
                <a16:creationId xmlns:a16="http://schemas.microsoft.com/office/drawing/2014/main" id="{5370A779-B3C7-F4D3-25DD-4107C9331EF0}"/>
              </a:ext>
            </a:extLst>
          </p:cNvPr>
          <p:cNvSpPr/>
          <p:nvPr/>
        </p:nvSpPr>
        <p:spPr>
          <a:xfrm>
            <a:off x="-247650" y="344049"/>
            <a:ext cx="13049250" cy="872615"/>
          </a:xfrm>
          <a:prstGeom prst="rect">
            <a:avLst/>
          </a:prstGeom>
          <a:solidFill>
            <a:srgbClr val="D5BA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re 8">
            <a:extLst>
              <a:ext uri="{FF2B5EF4-FFF2-40B4-BE49-F238E27FC236}">
                <a16:creationId xmlns:a16="http://schemas.microsoft.com/office/drawing/2014/main" id="{80554AC5-D223-1375-BEF8-C879852F5302}"/>
              </a:ext>
            </a:extLst>
          </p:cNvPr>
          <p:cNvSpPr txBox="1">
            <a:spLocks/>
          </p:cNvSpPr>
          <p:nvPr/>
        </p:nvSpPr>
        <p:spPr>
          <a:xfrm>
            <a:off x="1966778" y="357742"/>
            <a:ext cx="6772687" cy="759464"/>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2400" kern="1200" cap="all" spc="300" baseline="0">
                <a:solidFill>
                  <a:schemeClr val="tx1"/>
                </a:solidFill>
                <a:latin typeface="+mj-lt"/>
                <a:ea typeface="+mj-ea"/>
                <a:cs typeface="+mj-cs"/>
              </a:defRPr>
            </a:lvl1pPr>
          </a:lstStyle>
          <a:p>
            <a:r>
              <a:rPr lang="en-US" sz="4000" cap="none" spc="0" dirty="0">
                <a:solidFill>
                  <a:schemeClr val="bg2"/>
                </a:solidFill>
              </a:rPr>
              <a:t>Automated data analysis</a:t>
            </a:r>
          </a:p>
        </p:txBody>
      </p:sp>
      <p:pic>
        <p:nvPicPr>
          <p:cNvPr id="36" name="Image 35" descr="Une image contenant peinture, art, dessin, dessin humoristique&#10;&#10;Description générée automatiquement">
            <a:extLst>
              <a:ext uri="{FF2B5EF4-FFF2-40B4-BE49-F238E27FC236}">
                <a16:creationId xmlns:a16="http://schemas.microsoft.com/office/drawing/2014/main" id="{0BCDD006-53EB-1689-C0E7-BD3328EC7E4A}"/>
              </a:ext>
            </a:extLst>
          </p:cNvPr>
          <p:cNvPicPr>
            <a:picLocks noChangeAspect="1"/>
          </p:cNvPicPr>
          <p:nvPr/>
        </p:nvPicPr>
        <p:blipFill rotWithShape="1">
          <a:blip r:embed="rId4">
            <a:extLst>
              <a:ext uri="{28A0092B-C50C-407E-A947-70E740481C1C}">
                <a14:useLocalDpi xmlns:a14="http://schemas.microsoft.com/office/drawing/2010/main" val="0"/>
              </a:ext>
            </a:extLst>
          </a:blip>
          <a:srcRect l="48589" t="13981" r="4709"/>
          <a:stretch/>
        </p:blipFill>
        <p:spPr>
          <a:xfrm flipH="1">
            <a:off x="110066" y="67596"/>
            <a:ext cx="1508649" cy="1464545"/>
          </a:xfrm>
          <a:prstGeom prst="ellipse">
            <a:avLst/>
          </a:prstGeom>
        </p:spPr>
      </p:pic>
      <p:sp>
        <p:nvSpPr>
          <p:cNvPr id="40" name="Espace réservé du numéro de diapositive 20">
            <a:extLst>
              <a:ext uri="{FF2B5EF4-FFF2-40B4-BE49-F238E27FC236}">
                <a16:creationId xmlns:a16="http://schemas.microsoft.com/office/drawing/2014/main" id="{DC377EDF-500F-B132-34FF-9ED4A12A5588}"/>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5</a:t>
            </a:fld>
            <a:endParaRPr lang="en-US" sz="2000" dirty="0">
              <a:solidFill>
                <a:srgbClr val="ECDFC6"/>
              </a:solidFill>
            </a:endParaRPr>
          </a:p>
        </p:txBody>
      </p:sp>
    </p:spTree>
    <p:extLst>
      <p:ext uri="{BB962C8B-B14F-4D97-AF65-F5344CB8AC3E}">
        <p14:creationId xmlns:p14="http://schemas.microsoft.com/office/powerpoint/2010/main" val="177148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82BB1-CAF7-A60A-3966-F0219EFBC994}"/>
              </a:ext>
            </a:extLst>
          </p:cNvPr>
          <p:cNvSpPr/>
          <p:nvPr/>
        </p:nvSpPr>
        <p:spPr>
          <a:xfrm>
            <a:off x="-247650" y="344049"/>
            <a:ext cx="13049250" cy="872615"/>
          </a:xfrm>
          <a:prstGeom prst="rect">
            <a:avLst/>
          </a:prstGeom>
          <a:solidFill>
            <a:srgbClr val="D5BA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7BCAACC-1BAA-6C05-F12F-FDDD6D3A044F}"/>
              </a:ext>
            </a:extLst>
          </p:cNvPr>
          <p:cNvSpPr/>
          <p:nvPr/>
        </p:nvSpPr>
        <p:spPr>
          <a:xfrm>
            <a:off x="110066" y="5689600"/>
            <a:ext cx="11802534" cy="101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re 8">
            <a:extLst>
              <a:ext uri="{FF2B5EF4-FFF2-40B4-BE49-F238E27FC236}">
                <a16:creationId xmlns:a16="http://schemas.microsoft.com/office/drawing/2014/main" id="{18E5D32E-D1E3-721C-5C3C-D8C6CC3439E8}"/>
              </a:ext>
            </a:extLst>
          </p:cNvPr>
          <p:cNvSpPr>
            <a:spLocks noGrp="1"/>
          </p:cNvSpPr>
          <p:nvPr>
            <p:ph type="title"/>
          </p:nvPr>
        </p:nvSpPr>
        <p:spPr>
          <a:xfrm>
            <a:off x="1966778" y="357742"/>
            <a:ext cx="6772687" cy="759464"/>
          </a:xfrm>
        </p:spPr>
        <p:txBody>
          <a:bodyPr>
            <a:normAutofit/>
          </a:bodyPr>
          <a:lstStyle/>
          <a:p>
            <a:r>
              <a:rPr lang="en-US" sz="4000" cap="none" spc="0" dirty="0">
                <a:solidFill>
                  <a:schemeClr val="bg2"/>
                </a:solidFill>
              </a:rPr>
              <a:t>Site discovering </a:t>
            </a:r>
          </a:p>
        </p:txBody>
      </p:sp>
      <p:pic>
        <p:nvPicPr>
          <p:cNvPr id="5" name="Image 4" descr="Une image contenant peinture, art, dessin, dessin humoristique&#10;&#10;Description générée automatiquement">
            <a:extLst>
              <a:ext uri="{FF2B5EF4-FFF2-40B4-BE49-F238E27FC236}">
                <a16:creationId xmlns:a16="http://schemas.microsoft.com/office/drawing/2014/main" id="{3188C62F-716B-E424-20F2-90FE200BF8EB}"/>
              </a:ext>
            </a:extLst>
          </p:cNvPr>
          <p:cNvPicPr>
            <a:picLocks noChangeAspect="1"/>
          </p:cNvPicPr>
          <p:nvPr/>
        </p:nvPicPr>
        <p:blipFill rotWithShape="1">
          <a:blip r:embed="rId3">
            <a:extLst>
              <a:ext uri="{28A0092B-C50C-407E-A947-70E740481C1C}">
                <a14:useLocalDpi xmlns:a14="http://schemas.microsoft.com/office/drawing/2010/main" val="0"/>
              </a:ext>
            </a:extLst>
          </a:blip>
          <a:srcRect l="48589" t="13981" r="4709"/>
          <a:stretch/>
        </p:blipFill>
        <p:spPr>
          <a:xfrm flipH="1">
            <a:off x="110066" y="67596"/>
            <a:ext cx="1508649" cy="1464545"/>
          </a:xfrm>
          <a:prstGeom prst="ellipse">
            <a:avLst/>
          </a:prstGeom>
        </p:spPr>
      </p:pic>
      <p:sp>
        <p:nvSpPr>
          <p:cNvPr id="26" name="ZoneTexte 25">
            <a:extLst>
              <a:ext uri="{FF2B5EF4-FFF2-40B4-BE49-F238E27FC236}">
                <a16:creationId xmlns:a16="http://schemas.microsoft.com/office/drawing/2014/main" id="{C138D941-62F1-878B-64B8-617BF406A07C}"/>
              </a:ext>
            </a:extLst>
          </p:cNvPr>
          <p:cNvSpPr txBox="1"/>
          <p:nvPr/>
        </p:nvSpPr>
        <p:spPr>
          <a:xfrm>
            <a:off x="371308" y="1808594"/>
            <a:ext cx="4748689" cy="1154162"/>
          </a:xfrm>
          <a:prstGeom prst="rect">
            <a:avLst/>
          </a:prstGeom>
          <a:noFill/>
        </p:spPr>
        <p:txBody>
          <a:bodyPr wrap="square" rtlCol="0">
            <a:spAutoFit/>
          </a:bodyPr>
          <a:lstStyle/>
          <a:p>
            <a:r>
              <a:rPr lang="en-US" sz="2400" dirty="0">
                <a:solidFill>
                  <a:srgbClr val="D5BA83"/>
                </a:solidFill>
              </a:rPr>
              <a:t>Old way</a:t>
            </a:r>
          </a:p>
          <a:p>
            <a:endParaRPr lang="en-US" sz="900" dirty="0">
              <a:solidFill>
                <a:srgbClr val="D5BA83"/>
              </a:solidFill>
            </a:endParaRPr>
          </a:p>
          <a:p>
            <a:pPr marL="285750" indent="-285750">
              <a:buFont typeface="Arial" panose="020B0604020202020204" pitchFamily="34" charset="0"/>
              <a:buChar char="•"/>
            </a:pPr>
            <a:r>
              <a:rPr lang="en-US" dirty="0"/>
              <a:t>Dig and hope to find bones or walls (</a:t>
            </a:r>
            <a:r>
              <a:rPr lang="en-US" dirty="0" err="1"/>
              <a:t>kinda</a:t>
            </a:r>
            <a:r>
              <a:rPr lang="en-US" dirty="0"/>
              <a:t>)</a:t>
            </a:r>
          </a:p>
          <a:p>
            <a:pPr marL="742950" lvl="1" indent="-285750">
              <a:buFont typeface="Wingdings" panose="05000000000000000000" pitchFamily="2" charset="2"/>
              <a:buChar char="Ø"/>
            </a:pPr>
            <a:r>
              <a:rPr lang="en-US" dirty="0"/>
              <a:t>The city of Troy and Homer’s </a:t>
            </a:r>
            <a:r>
              <a:rPr lang="en-US" dirty="0" err="1"/>
              <a:t>Illiad</a:t>
            </a:r>
            <a:endParaRPr lang="en-US" dirty="0"/>
          </a:p>
        </p:txBody>
      </p:sp>
      <p:sp>
        <p:nvSpPr>
          <p:cNvPr id="30" name="ZoneTexte 29">
            <a:extLst>
              <a:ext uri="{FF2B5EF4-FFF2-40B4-BE49-F238E27FC236}">
                <a16:creationId xmlns:a16="http://schemas.microsoft.com/office/drawing/2014/main" id="{51EB6F3D-A30E-D2B9-D39D-DFE3C33860E2}"/>
              </a:ext>
            </a:extLst>
          </p:cNvPr>
          <p:cNvSpPr txBox="1"/>
          <p:nvPr/>
        </p:nvSpPr>
        <p:spPr>
          <a:xfrm>
            <a:off x="371308" y="3179664"/>
            <a:ext cx="7139612" cy="3185487"/>
          </a:xfrm>
          <a:prstGeom prst="rect">
            <a:avLst/>
          </a:prstGeom>
          <a:noFill/>
        </p:spPr>
        <p:txBody>
          <a:bodyPr wrap="square">
            <a:spAutoFit/>
          </a:bodyPr>
          <a:lstStyle/>
          <a:p>
            <a:r>
              <a:rPr lang="en-US" sz="2400" dirty="0">
                <a:solidFill>
                  <a:srgbClr val="D5BA83"/>
                </a:solidFill>
              </a:rPr>
              <a:t>New way</a:t>
            </a:r>
          </a:p>
          <a:p>
            <a:r>
              <a:rPr lang="en-US" dirty="0"/>
              <a:t>Feeding data to a neural network : </a:t>
            </a:r>
          </a:p>
          <a:p>
            <a:endParaRPr lang="en-US" sz="900" dirty="0">
              <a:solidFill>
                <a:srgbClr val="D5BA83"/>
              </a:solidFill>
            </a:endParaRPr>
          </a:p>
          <a:p>
            <a:pPr marL="285750" indent="-285750">
              <a:buFont typeface="Arial" panose="020B0604020202020204" pitchFamily="34" charset="0"/>
              <a:buChar char="•"/>
            </a:pPr>
            <a:r>
              <a:rPr lang="en-US" dirty="0"/>
              <a:t>Satellite Imagery and Remote Sensing</a:t>
            </a:r>
          </a:p>
          <a:p>
            <a:pPr marL="742950" lvl="1" indent="-285750">
              <a:buFont typeface="Wingdings" panose="05000000000000000000" pitchFamily="2" charset="2"/>
              <a:buChar char="Ø"/>
            </a:pPr>
            <a:r>
              <a:rPr lang="en-US" dirty="0"/>
              <a:t>Changes in vegetation patterns or soils</a:t>
            </a:r>
          </a:p>
          <a:p>
            <a:pPr lvl="1"/>
            <a:endParaRPr lang="en-US" dirty="0"/>
          </a:p>
          <a:p>
            <a:pPr marL="285750" indent="-285750">
              <a:buFont typeface="Arial" panose="020B0604020202020204" pitchFamily="34" charset="0"/>
              <a:buChar char="•"/>
            </a:pPr>
            <a:r>
              <a:rPr lang="en-US" dirty="0"/>
              <a:t>Geographical Information Systems (GIS)</a:t>
            </a:r>
          </a:p>
          <a:p>
            <a:pPr marL="742950" lvl="1" indent="-285750">
              <a:buFont typeface="Wingdings" panose="05000000000000000000" pitchFamily="2" charset="2"/>
              <a:buChar char="Ø"/>
            </a:pPr>
            <a:r>
              <a:rPr lang="en-US" dirty="0"/>
              <a:t>Layering of multiples data types </a:t>
            </a:r>
          </a:p>
          <a:p>
            <a:pPr lvl="1"/>
            <a:endParaRPr lang="en-US" dirty="0"/>
          </a:p>
          <a:p>
            <a:pPr marL="285750" indent="-285750">
              <a:buFont typeface="Arial" panose="020B0604020202020204" pitchFamily="34" charset="0"/>
              <a:buChar char="•"/>
            </a:pPr>
            <a:r>
              <a:rPr lang="en-US" dirty="0"/>
              <a:t>LIDAR Technology</a:t>
            </a:r>
          </a:p>
          <a:p>
            <a:pPr marL="742950" lvl="1" indent="-285750">
              <a:buFont typeface="Wingdings" panose="05000000000000000000" pitchFamily="2" charset="2"/>
              <a:buChar char="Ø"/>
            </a:pPr>
            <a:r>
              <a:rPr lang="en-US" dirty="0"/>
              <a:t>Mayan Ruins in Guatemalan Jungle</a:t>
            </a:r>
          </a:p>
        </p:txBody>
      </p:sp>
      <p:grpSp>
        <p:nvGrpSpPr>
          <p:cNvPr id="6" name="Groupe 5">
            <a:extLst>
              <a:ext uri="{FF2B5EF4-FFF2-40B4-BE49-F238E27FC236}">
                <a16:creationId xmlns:a16="http://schemas.microsoft.com/office/drawing/2014/main" id="{F5390E22-A135-AAD5-2CF7-D5237F43325D}"/>
              </a:ext>
            </a:extLst>
          </p:cNvPr>
          <p:cNvGrpSpPr/>
          <p:nvPr/>
        </p:nvGrpSpPr>
        <p:grpSpPr>
          <a:xfrm>
            <a:off x="5430474" y="1569337"/>
            <a:ext cx="6390218" cy="4737931"/>
            <a:chOff x="5449524" y="1595841"/>
            <a:chExt cx="6390218" cy="4737931"/>
          </a:xfrm>
        </p:grpSpPr>
        <p:pic>
          <p:nvPicPr>
            <p:cNvPr id="7170" name="Picture 2" descr="Map of part of Maysan province, Iraq, showing the predicted location of archaeological sites">
              <a:extLst>
                <a:ext uri="{FF2B5EF4-FFF2-40B4-BE49-F238E27FC236}">
                  <a16:creationId xmlns:a16="http://schemas.microsoft.com/office/drawing/2014/main" id="{123A2CAE-AC8E-EBD3-6EA4-83B72F247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524" y="2073627"/>
              <a:ext cx="6390218" cy="4260145"/>
            </a:xfrm>
            <a:prstGeom prst="rect">
              <a:avLst/>
            </a:prstGeom>
            <a:solidFill>
              <a:srgbClr val="FFFFFF">
                <a:shade val="85000"/>
              </a:srgbClr>
            </a:solidFill>
            <a:ln w="88900" cap="sq">
              <a:solidFill>
                <a:srgbClr val="D5BA8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ZoneTexte 3">
              <a:extLst>
                <a:ext uri="{FF2B5EF4-FFF2-40B4-BE49-F238E27FC236}">
                  <a16:creationId xmlns:a16="http://schemas.microsoft.com/office/drawing/2014/main" id="{CB7AF6D6-F159-481F-4CE9-354E0A4FDAAC}"/>
                </a:ext>
              </a:extLst>
            </p:cNvPr>
            <p:cNvSpPr txBox="1"/>
            <p:nvPr/>
          </p:nvSpPr>
          <p:spPr>
            <a:xfrm>
              <a:off x="6725486" y="1595841"/>
              <a:ext cx="4202170" cy="369332"/>
            </a:xfrm>
            <a:prstGeom prst="rect">
              <a:avLst/>
            </a:prstGeom>
            <a:noFill/>
          </p:spPr>
          <p:txBody>
            <a:bodyPr wrap="square" rtlCol="0">
              <a:spAutoFit/>
            </a:bodyPr>
            <a:lstStyle/>
            <a:p>
              <a:r>
                <a:rPr lang="en-US" dirty="0">
                  <a:solidFill>
                    <a:srgbClr val="D5BA83"/>
                  </a:solidFill>
                </a:rPr>
                <a:t> </a:t>
              </a:r>
              <a:r>
                <a:rPr lang="en-US" dirty="0" err="1">
                  <a:solidFill>
                    <a:srgbClr val="D5BA83"/>
                  </a:solidFill>
                </a:rPr>
                <a:t>Maysan</a:t>
              </a:r>
              <a:r>
                <a:rPr lang="en-US" dirty="0">
                  <a:solidFill>
                    <a:srgbClr val="D5BA83"/>
                  </a:solidFill>
                </a:rPr>
                <a:t> province, Iraq (Mesopotamian)</a:t>
              </a:r>
            </a:p>
          </p:txBody>
        </p:sp>
      </p:grpSp>
      <p:sp>
        <p:nvSpPr>
          <p:cNvPr id="8" name="ZoneTexte 7">
            <a:extLst>
              <a:ext uri="{FF2B5EF4-FFF2-40B4-BE49-F238E27FC236}">
                <a16:creationId xmlns:a16="http://schemas.microsoft.com/office/drawing/2014/main" id="{F2C28F49-BEEB-ACAA-DF2A-F35DA5663ECB}"/>
              </a:ext>
            </a:extLst>
          </p:cNvPr>
          <p:cNvSpPr txBox="1"/>
          <p:nvPr/>
        </p:nvSpPr>
        <p:spPr>
          <a:xfrm>
            <a:off x="5353121" y="6405452"/>
            <a:ext cx="6908800" cy="338554"/>
          </a:xfrm>
          <a:prstGeom prst="rect">
            <a:avLst/>
          </a:prstGeom>
          <a:noFill/>
        </p:spPr>
        <p:txBody>
          <a:bodyPr wrap="square" numCol="1" rtlCol="0">
            <a:spAutoFit/>
          </a:bodyPr>
          <a:lstStyle/>
          <a:p>
            <a:r>
              <a:rPr lang="en-US" sz="1600" dirty="0">
                <a:solidFill>
                  <a:srgbClr val="D5BA83"/>
                </a:solidFill>
              </a:rPr>
              <a:t>AI predicted  		     </a:t>
            </a:r>
            <a:r>
              <a:rPr lang="en-US" sz="1600" dirty="0">
                <a:solidFill>
                  <a:schemeClr val="accent3"/>
                </a:solidFill>
              </a:rPr>
              <a:t>Potential site identified by archeologists </a:t>
            </a:r>
          </a:p>
        </p:txBody>
      </p:sp>
      <p:sp>
        <p:nvSpPr>
          <p:cNvPr id="14" name="Espace réservé du numéro de diapositive 20">
            <a:extLst>
              <a:ext uri="{FF2B5EF4-FFF2-40B4-BE49-F238E27FC236}">
                <a16:creationId xmlns:a16="http://schemas.microsoft.com/office/drawing/2014/main" id="{4831CC1D-F443-A388-B760-56EC4D323D69}"/>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6</a:t>
            </a:fld>
            <a:endParaRPr lang="en-US" sz="2000" dirty="0">
              <a:solidFill>
                <a:srgbClr val="ECDFC6"/>
              </a:solidFill>
            </a:endParaRPr>
          </a:p>
        </p:txBody>
      </p:sp>
    </p:spTree>
    <p:extLst>
      <p:ext uri="{BB962C8B-B14F-4D97-AF65-F5344CB8AC3E}">
        <p14:creationId xmlns:p14="http://schemas.microsoft.com/office/powerpoint/2010/main" val="27676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xEl>
                                              <p:pRg st="3" end="3"/>
                                            </p:txEl>
                                          </p:spTgt>
                                        </p:tgtEl>
                                        <p:attrNameLst>
                                          <p:attrName>style.visibility</p:attrName>
                                        </p:attrNameLst>
                                      </p:cBhvr>
                                      <p:to>
                                        <p:strVal val="visible"/>
                                      </p:to>
                                    </p:set>
                                    <p:animEffect transition="in" filter="fade">
                                      <p:cBhvr>
                                        <p:cTn id="15" dur="500"/>
                                        <p:tgtEl>
                                          <p:spTgt spid="3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xEl>
                                              <p:pRg st="4" end="4"/>
                                            </p:txEl>
                                          </p:spTgt>
                                        </p:tgtEl>
                                        <p:attrNameLst>
                                          <p:attrName>style.visibility</p:attrName>
                                        </p:attrNameLst>
                                      </p:cBhvr>
                                      <p:to>
                                        <p:strVal val="visible"/>
                                      </p:to>
                                    </p:set>
                                    <p:animEffect transition="in" filter="fade">
                                      <p:cBhvr>
                                        <p:cTn id="18" dur="500"/>
                                        <p:tgtEl>
                                          <p:spTgt spid="30">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xEl>
                                              <p:pRg st="6" end="6"/>
                                            </p:txEl>
                                          </p:spTgt>
                                        </p:tgtEl>
                                        <p:attrNameLst>
                                          <p:attrName>style.visibility</p:attrName>
                                        </p:attrNameLst>
                                      </p:cBhvr>
                                      <p:to>
                                        <p:strVal val="visible"/>
                                      </p:to>
                                    </p:set>
                                    <p:animEffect transition="in" filter="fade">
                                      <p:cBhvr>
                                        <p:cTn id="21" dur="500"/>
                                        <p:tgtEl>
                                          <p:spTgt spid="30">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xEl>
                                              <p:pRg st="7" end="7"/>
                                            </p:txEl>
                                          </p:spTgt>
                                        </p:tgtEl>
                                        <p:attrNameLst>
                                          <p:attrName>style.visibility</p:attrName>
                                        </p:attrNameLst>
                                      </p:cBhvr>
                                      <p:to>
                                        <p:strVal val="visible"/>
                                      </p:to>
                                    </p:set>
                                    <p:animEffect transition="in" filter="fade">
                                      <p:cBhvr>
                                        <p:cTn id="24" dur="500"/>
                                        <p:tgtEl>
                                          <p:spTgt spid="30">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xEl>
                                              <p:pRg st="9" end="9"/>
                                            </p:txEl>
                                          </p:spTgt>
                                        </p:tgtEl>
                                        <p:attrNameLst>
                                          <p:attrName>style.visibility</p:attrName>
                                        </p:attrNameLst>
                                      </p:cBhvr>
                                      <p:to>
                                        <p:strVal val="visible"/>
                                      </p:to>
                                    </p:set>
                                    <p:animEffect transition="in" filter="fade">
                                      <p:cBhvr>
                                        <p:cTn id="27" dur="500"/>
                                        <p:tgtEl>
                                          <p:spTgt spid="30">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xEl>
                                              <p:pRg st="10" end="10"/>
                                            </p:txEl>
                                          </p:spTgt>
                                        </p:tgtEl>
                                        <p:attrNameLst>
                                          <p:attrName>style.visibility</p:attrName>
                                        </p:attrNameLst>
                                      </p:cBhvr>
                                      <p:to>
                                        <p:strVal val="visible"/>
                                      </p:to>
                                    </p:set>
                                    <p:animEffect transition="in" filter="fade">
                                      <p:cBhvr>
                                        <p:cTn id="30" dur="500"/>
                                        <p:tgtEl>
                                          <p:spTgt spid="30">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82BB1-CAF7-A60A-3966-F0219EFBC994}"/>
              </a:ext>
            </a:extLst>
          </p:cNvPr>
          <p:cNvSpPr/>
          <p:nvPr/>
        </p:nvSpPr>
        <p:spPr>
          <a:xfrm>
            <a:off x="-247650" y="344049"/>
            <a:ext cx="13049250" cy="872615"/>
          </a:xfrm>
          <a:prstGeom prst="rect">
            <a:avLst/>
          </a:prstGeom>
          <a:solidFill>
            <a:srgbClr val="D5BA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7BCAACC-1BAA-6C05-F12F-FDDD6D3A044F}"/>
              </a:ext>
            </a:extLst>
          </p:cNvPr>
          <p:cNvSpPr/>
          <p:nvPr/>
        </p:nvSpPr>
        <p:spPr>
          <a:xfrm>
            <a:off x="110066" y="5689600"/>
            <a:ext cx="11802534" cy="101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re 8">
            <a:extLst>
              <a:ext uri="{FF2B5EF4-FFF2-40B4-BE49-F238E27FC236}">
                <a16:creationId xmlns:a16="http://schemas.microsoft.com/office/drawing/2014/main" id="{18E5D32E-D1E3-721C-5C3C-D8C6CC3439E8}"/>
              </a:ext>
            </a:extLst>
          </p:cNvPr>
          <p:cNvSpPr>
            <a:spLocks noGrp="1"/>
          </p:cNvSpPr>
          <p:nvPr>
            <p:ph type="title"/>
          </p:nvPr>
        </p:nvSpPr>
        <p:spPr>
          <a:xfrm>
            <a:off x="1966778" y="357742"/>
            <a:ext cx="8059872" cy="759464"/>
          </a:xfrm>
        </p:spPr>
        <p:txBody>
          <a:bodyPr>
            <a:normAutofit/>
          </a:bodyPr>
          <a:lstStyle/>
          <a:p>
            <a:r>
              <a:rPr lang="en-US" sz="4000" cap="none" spc="0" dirty="0">
                <a:solidFill>
                  <a:schemeClr val="bg2"/>
                </a:solidFill>
              </a:rPr>
              <a:t>Artifact Analysis and Classification</a:t>
            </a:r>
          </a:p>
        </p:txBody>
      </p:sp>
      <p:pic>
        <p:nvPicPr>
          <p:cNvPr id="5" name="Image 4" descr="Une image contenant peinture, art, dessin, dessin humoristique&#10;&#10;Description générée automatiquement">
            <a:extLst>
              <a:ext uri="{FF2B5EF4-FFF2-40B4-BE49-F238E27FC236}">
                <a16:creationId xmlns:a16="http://schemas.microsoft.com/office/drawing/2014/main" id="{3188C62F-716B-E424-20F2-90FE200BF8EB}"/>
              </a:ext>
            </a:extLst>
          </p:cNvPr>
          <p:cNvPicPr>
            <a:picLocks noChangeAspect="1"/>
          </p:cNvPicPr>
          <p:nvPr/>
        </p:nvPicPr>
        <p:blipFill rotWithShape="1">
          <a:blip r:embed="rId3">
            <a:extLst>
              <a:ext uri="{28A0092B-C50C-407E-A947-70E740481C1C}">
                <a14:useLocalDpi xmlns:a14="http://schemas.microsoft.com/office/drawing/2010/main" val="0"/>
              </a:ext>
            </a:extLst>
          </a:blip>
          <a:srcRect l="48589" t="13981" r="4709"/>
          <a:stretch/>
        </p:blipFill>
        <p:spPr>
          <a:xfrm flipH="1">
            <a:off x="110066" y="67596"/>
            <a:ext cx="1508649" cy="1464545"/>
          </a:xfrm>
          <a:prstGeom prst="ellipse">
            <a:avLst/>
          </a:prstGeom>
        </p:spPr>
      </p:pic>
      <p:sp>
        <p:nvSpPr>
          <p:cNvPr id="26" name="ZoneTexte 25">
            <a:extLst>
              <a:ext uri="{FF2B5EF4-FFF2-40B4-BE49-F238E27FC236}">
                <a16:creationId xmlns:a16="http://schemas.microsoft.com/office/drawing/2014/main" id="{C138D941-62F1-878B-64B8-617BF406A07C}"/>
              </a:ext>
            </a:extLst>
          </p:cNvPr>
          <p:cNvSpPr txBox="1"/>
          <p:nvPr/>
        </p:nvSpPr>
        <p:spPr>
          <a:xfrm>
            <a:off x="371308" y="1808594"/>
            <a:ext cx="4748689" cy="877163"/>
          </a:xfrm>
          <a:prstGeom prst="rect">
            <a:avLst/>
          </a:prstGeom>
          <a:noFill/>
        </p:spPr>
        <p:txBody>
          <a:bodyPr wrap="square" rtlCol="0">
            <a:spAutoFit/>
          </a:bodyPr>
          <a:lstStyle/>
          <a:p>
            <a:r>
              <a:rPr lang="en-US" sz="2400" dirty="0">
                <a:solidFill>
                  <a:srgbClr val="D5BA83"/>
                </a:solidFill>
              </a:rPr>
              <a:t>Old way</a:t>
            </a:r>
          </a:p>
          <a:p>
            <a:endParaRPr lang="en-US" sz="900" dirty="0">
              <a:solidFill>
                <a:srgbClr val="D5BA83"/>
              </a:solidFill>
            </a:endParaRPr>
          </a:p>
          <a:p>
            <a:pPr marL="285750" indent="-285750">
              <a:buFont typeface="Arial" panose="020B0604020202020204" pitchFamily="34" charset="0"/>
              <a:buChar char="•"/>
            </a:pPr>
            <a:r>
              <a:rPr lang="en-US" dirty="0"/>
              <a:t>“Maybe ritualistic ?”</a:t>
            </a:r>
          </a:p>
        </p:txBody>
      </p:sp>
      <p:sp>
        <p:nvSpPr>
          <p:cNvPr id="30" name="ZoneTexte 29">
            <a:extLst>
              <a:ext uri="{FF2B5EF4-FFF2-40B4-BE49-F238E27FC236}">
                <a16:creationId xmlns:a16="http://schemas.microsoft.com/office/drawing/2014/main" id="{51EB6F3D-A30E-D2B9-D39D-DFE3C33860E2}"/>
              </a:ext>
            </a:extLst>
          </p:cNvPr>
          <p:cNvSpPr txBox="1"/>
          <p:nvPr/>
        </p:nvSpPr>
        <p:spPr>
          <a:xfrm>
            <a:off x="371308" y="2873444"/>
            <a:ext cx="7139612" cy="2539157"/>
          </a:xfrm>
          <a:prstGeom prst="rect">
            <a:avLst/>
          </a:prstGeom>
          <a:noFill/>
        </p:spPr>
        <p:txBody>
          <a:bodyPr wrap="square">
            <a:spAutoFit/>
          </a:bodyPr>
          <a:lstStyle/>
          <a:p>
            <a:r>
              <a:rPr lang="en-US" sz="2400" dirty="0">
                <a:solidFill>
                  <a:srgbClr val="D5BA83"/>
                </a:solidFill>
              </a:rPr>
              <a:t>New way</a:t>
            </a:r>
          </a:p>
          <a:p>
            <a:endParaRPr lang="en-US" sz="900" dirty="0">
              <a:solidFill>
                <a:srgbClr val="D5BA83"/>
              </a:solidFill>
            </a:endParaRPr>
          </a:p>
          <a:p>
            <a:pPr marL="285750" indent="-285750">
              <a:buFont typeface="Arial" panose="020B0604020202020204" pitchFamily="34" charset="0"/>
              <a:buChar char="•"/>
            </a:pPr>
            <a:r>
              <a:rPr lang="en-US" dirty="0"/>
              <a:t>Image Recognition and Classification</a:t>
            </a:r>
          </a:p>
          <a:p>
            <a:pPr marL="742950" lvl="1" indent="-285750">
              <a:buFont typeface="Wingdings" panose="05000000000000000000" pitchFamily="2" charset="2"/>
              <a:buChar char="Ø"/>
            </a:pPr>
            <a:r>
              <a:rPr lang="en-US" dirty="0"/>
              <a:t>Shapes, patterns, materials </a:t>
            </a:r>
          </a:p>
          <a:p>
            <a:pPr lvl="1"/>
            <a:endParaRPr lang="en-US" dirty="0"/>
          </a:p>
          <a:p>
            <a:pPr marL="285750" indent="-285750">
              <a:buFont typeface="Arial" panose="020B0604020202020204" pitchFamily="34" charset="0"/>
              <a:buChar char="•"/>
            </a:pPr>
            <a:r>
              <a:rPr lang="en-US" dirty="0"/>
              <a:t>3D Modeling and Reconstruction</a:t>
            </a:r>
          </a:p>
          <a:p>
            <a:pPr lvl="1"/>
            <a:endParaRPr lang="en-US" dirty="0"/>
          </a:p>
          <a:p>
            <a:pPr marL="285750" indent="-285750">
              <a:buFont typeface="Arial" panose="020B0604020202020204" pitchFamily="34" charset="0"/>
              <a:buChar char="•"/>
            </a:pPr>
            <a:r>
              <a:rPr lang="en-US" dirty="0"/>
              <a:t>Material Analysis</a:t>
            </a:r>
          </a:p>
          <a:p>
            <a:pPr marL="742950" lvl="1" indent="-285750">
              <a:buFont typeface="Wingdings" panose="05000000000000000000" pitchFamily="2" charset="2"/>
              <a:buChar char="Ø"/>
            </a:pPr>
            <a:r>
              <a:rPr lang="en-US" dirty="0"/>
              <a:t>Spectroscopy and X-ray fluorescence</a:t>
            </a:r>
          </a:p>
        </p:txBody>
      </p:sp>
      <p:sp>
        <p:nvSpPr>
          <p:cNvPr id="21" name="Rectangle 20">
            <a:extLst>
              <a:ext uri="{FF2B5EF4-FFF2-40B4-BE49-F238E27FC236}">
                <a16:creationId xmlns:a16="http://schemas.microsoft.com/office/drawing/2014/main" id="{E7C09C53-E0BC-534F-CB60-BF18AE367493}"/>
              </a:ext>
            </a:extLst>
          </p:cNvPr>
          <p:cNvSpPr/>
          <p:nvPr/>
        </p:nvSpPr>
        <p:spPr>
          <a:xfrm>
            <a:off x="6381750" y="1532140"/>
            <a:ext cx="5238750" cy="5052809"/>
          </a:xfrm>
          <a:prstGeom prst="rect">
            <a:avLst/>
          </a:prstGeom>
          <a:solidFill>
            <a:srgbClr val="D5BA8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53B328-081B-14C0-D5E8-99BD506B4C6B}"/>
              </a:ext>
            </a:extLst>
          </p:cNvPr>
          <p:cNvSpPr/>
          <p:nvPr/>
        </p:nvSpPr>
        <p:spPr>
          <a:xfrm>
            <a:off x="6477000" y="1631950"/>
            <a:ext cx="5048250" cy="4868308"/>
          </a:xfrm>
          <a:prstGeom prst="rect">
            <a:avLst/>
          </a:prstGeom>
          <a:solidFill>
            <a:srgbClr val="D5BA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15" descr="Une image contenant art&#10;&#10;Description générée automatiquement avec une confiance faible">
            <a:extLst>
              <a:ext uri="{FF2B5EF4-FFF2-40B4-BE49-F238E27FC236}">
                <a16:creationId xmlns:a16="http://schemas.microsoft.com/office/drawing/2014/main" id="{A2456288-3F80-0EAA-0225-3AA2C265F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797" y="1814752"/>
            <a:ext cx="2233398" cy="4502703"/>
          </a:xfrm>
          <a:prstGeom prst="rect">
            <a:avLst/>
          </a:prstGeom>
        </p:spPr>
      </p:pic>
      <p:pic>
        <p:nvPicPr>
          <p:cNvPr id="23" name="Image 22" descr="Une image contenant invertébré, pennatulacea&#10;&#10;Description générée automatiquement">
            <a:extLst>
              <a:ext uri="{FF2B5EF4-FFF2-40B4-BE49-F238E27FC236}">
                <a16:creationId xmlns:a16="http://schemas.microsoft.com/office/drawing/2014/main" id="{CE66F28A-09C9-95C2-BA4C-97582B6F4D6E}"/>
              </a:ext>
            </a:extLst>
          </p:cNvPr>
          <p:cNvPicPr>
            <a:picLocks noChangeAspect="1"/>
          </p:cNvPicPr>
          <p:nvPr/>
        </p:nvPicPr>
        <p:blipFill rotWithShape="1">
          <a:blip r:embed="rId5">
            <a:extLst>
              <a:ext uri="{28A0092B-C50C-407E-A947-70E740481C1C}">
                <a14:useLocalDpi xmlns:a14="http://schemas.microsoft.com/office/drawing/2010/main" val="0"/>
              </a:ext>
            </a:extLst>
          </a:blip>
          <a:srcRect l="22493" t="4720" r="20200" b="3290"/>
          <a:stretch/>
        </p:blipFill>
        <p:spPr>
          <a:xfrm>
            <a:off x="9368295" y="1814752"/>
            <a:ext cx="1670050" cy="4502703"/>
          </a:xfrm>
          <a:prstGeom prst="rect">
            <a:avLst/>
          </a:prstGeom>
        </p:spPr>
      </p:pic>
      <p:sp>
        <p:nvSpPr>
          <p:cNvPr id="27" name="Espace réservé du numéro de diapositive 20">
            <a:extLst>
              <a:ext uri="{FF2B5EF4-FFF2-40B4-BE49-F238E27FC236}">
                <a16:creationId xmlns:a16="http://schemas.microsoft.com/office/drawing/2014/main" id="{A7F8385D-533F-E279-AAE6-03408759C56F}"/>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7</a:t>
            </a:fld>
            <a:endParaRPr lang="en-US" sz="2000" dirty="0">
              <a:solidFill>
                <a:srgbClr val="ECDFC6"/>
              </a:solidFill>
            </a:endParaRPr>
          </a:p>
        </p:txBody>
      </p:sp>
    </p:spTree>
    <p:extLst>
      <p:ext uri="{BB962C8B-B14F-4D97-AF65-F5344CB8AC3E}">
        <p14:creationId xmlns:p14="http://schemas.microsoft.com/office/powerpoint/2010/main" val="50755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82BB1-CAF7-A60A-3966-F0219EFBC994}"/>
              </a:ext>
            </a:extLst>
          </p:cNvPr>
          <p:cNvSpPr/>
          <p:nvPr/>
        </p:nvSpPr>
        <p:spPr>
          <a:xfrm>
            <a:off x="-247650" y="344049"/>
            <a:ext cx="13049250" cy="872615"/>
          </a:xfrm>
          <a:prstGeom prst="rect">
            <a:avLst/>
          </a:prstGeom>
          <a:solidFill>
            <a:srgbClr val="D5BA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7BCAACC-1BAA-6C05-F12F-FDDD6D3A044F}"/>
              </a:ext>
            </a:extLst>
          </p:cNvPr>
          <p:cNvSpPr/>
          <p:nvPr/>
        </p:nvSpPr>
        <p:spPr>
          <a:xfrm>
            <a:off x="110066" y="5689600"/>
            <a:ext cx="11802534" cy="101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re 8">
            <a:extLst>
              <a:ext uri="{FF2B5EF4-FFF2-40B4-BE49-F238E27FC236}">
                <a16:creationId xmlns:a16="http://schemas.microsoft.com/office/drawing/2014/main" id="{18E5D32E-D1E3-721C-5C3C-D8C6CC3439E8}"/>
              </a:ext>
            </a:extLst>
          </p:cNvPr>
          <p:cNvSpPr>
            <a:spLocks noGrp="1"/>
          </p:cNvSpPr>
          <p:nvPr>
            <p:ph type="title"/>
          </p:nvPr>
        </p:nvSpPr>
        <p:spPr>
          <a:xfrm>
            <a:off x="1966778" y="357742"/>
            <a:ext cx="8059872" cy="759464"/>
          </a:xfrm>
        </p:spPr>
        <p:txBody>
          <a:bodyPr>
            <a:normAutofit/>
          </a:bodyPr>
          <a:lstStyle/>
          <a:p>
            <a:r>
              <a:rPr lang="en-US" sz="4000" cap="none" spc="0" dirty="0">
                <a:solidFill>
                  <a:schemeClr val="bg2"/>
                </a:solidFill>
              </a:rPr>
              <a:t>Natural Language Processing</a:t>
            </a:r>
          </a:p>
        </p:txBody>
      </p:sp>
      <p:pic>
        <p:nvPicPr>
          <p:cNvPr id="5" name="Image 4" descr="Une image contenant peinture, art, dessin, dessin humoristique&#10;&#10;Description générée automatiquement">
            <a:extLst>
              <a:ext uri="{FF2B5EF4-FFF2-40B4-BE49-F238E27FC236}">
                <a16:creationId xmlns:a16="http://schemas.microsoft.com/office/drawing/2014/main" id="{3188C62F-716B-E424-20F2-90FE200BF8EB}"/>
              </a:ext>
            </a:extLst>
          </p:cNvPr>
          <p:cNvPicPr>
            <a:picLocks noChangeAspect="1"/>
          </p:cNvPicPr>
          <p:nvPr/>
        </p:nvPicPr>
        <p:blipFill rotWithShape="1">
          <a:blip r:embed="rId3">
            <a:extLst>
              <a:ext uri="{28A0092B-C50C-407E-A947-70E740481C1C}">
                <a14:useLocalDpi xmlns:a14="http://schemas.microsoft.com/office/drawing/2010/main" val="0"/>
              </a:ext>
            </a:extLst>
          </a:blip>
          <a:srcRect l="48589" t="13981" r="4709"/>
          <a:stretch/>
        </p:blipFill>
        <p:spPr>
          <a:xfrm flipH="1">
            <a:off x="110066" y="67596"/>
            <a:ext cx="1508649" cy="1464545"/>
          </a:xfrm>
          <a:prstGeom prst="ellipse">
            <a:avLst/>
          </a:prstGeom>
        </p:spPr>
      </p:pic>
      <p:sp>
        <p:nvSpPr>
          <p:cNvPr id="26" name="ZoneTexte 25">
            <a:extLst>
              <a:ext uri="{FF2B5EF4-FFF2-40B4-BE49-F238E27FC236}">
                <a16:creationId xmlns:a16="http://schemas.microsoft.com/office/drawing/2014/main" id="{C138D941-62F1-878B-64B8-617BF406A07C}"/>
              </a:ext>
            </a:extLst>
          </p:cNvPr>
          <p:cNvSpPr txBox="1"/>
          <p:nvPr/>
        </p:nvSpPr>
        <p:spPr>
          <a:xfrm>
            <a:off x="371308" y="1808594"/>
            <a:ext cx="4748689" cy="877163"/>
          </a:xfrm>
          <a:prstGeom prst="rect">
            <a:avLst/>
          </a:prstGeom>
          <a:noFill/>
        </p:spPr>
        <p:txBody>
          <a:bodyPr wrap="square" rtlCol="0">
            <a:spAutoFit/>
          </a:bodyPr>
          <a:lstStyle/>
          <a:p>
            <a:r>
              <a:rPr lang="en-US" sz="2400" dirty="0">
                <a:solidFill>
                  <a:srgbClr val="D5BA83"/>
                </a:solidFill>
              </a:rPr>
              <a:t>Old way</a:t>
            </a:r>
          </a:p>
          <a:p>
            <a:endParaRPr lang="en-US" sz="900" dirty="0">
              <a:solidFill>
                <a:srgbClr val="D5BA83"/>
              </a:solidFill>
            </a:endParaRPr>
          </a:p>
          <a:p>
            <a:pPr marL="285750" indent="-285750">
              <a:buFont typeface="Arial" panose="020B0604020202020204" pitchFamily="34" charset="0"/>
              <a:buChar char="•"/>
            </a:pPr>
            <a:r>
              <a:rPr lang="en-US" dirty="0"/>
              <a:t>Learn the language</a:t>
            </a:r>
          </a:p>
        </p:txBody>
      </p:sp>
      <p:sp>
        <p:nvSpPr>
          <p:cNvPr id="30" name="ZoneTexte 29">
            <a:extLst>
              <a:ext uri="{FF2B5EF4-FFF2-40B4-BE49-F238E27FC236}">
                <a16:creationId xmlns:a16="http://schemas.microsoft.com/office/drawing/2014/main" id="{51EB6F3D-A30E-D2B9-D39D-DFE3C33860E2}"/>
              </a:ext>
            </a:extLst>
          </p:cNvPr>
          <p:cNvSpPr txBox="1"/>
          <p:nvPr/>
        </p:nvSpPr>
        <p:spPr>
          <a:xfrm>
            <a:off x="371308" y="2873444"/>
            <a:ext cx="7139612" cy="1154162"/>
          </a:xfrm>
          <a:prstGeom prst="rect">
            <a:avLst/>
          </a:prstGeom>
          <a:noFill/>
        </p:spPr>
        <p:txBody>
          <a:bodyPr wrap="square">
            <a:spAutoFit/>
          </a:bodyPr>
          <a:lstStyle/>
          <a:p>
            <a:r>
              <a:rPr lang="en-US" sz="2400" dirty="0">
                <a:solidFill>
                  <a:srgbClr val="D5BA83"/>
                </a:solidFill>
              </a:rPr>
              <a:t>New way</a:t>
            </a:r>
          </a:p>
          <a:p>
            <a:endParaRPr lang="en-US" sz="900" dirty="0">
              <a:solidFill>
                <a:srgbClr val="D5BA83"/>
              </a:solidFill>
            </a:endParaRPr>
          </a:p>
          <a:p>
            <a:pPr marL="285750" indent="-285750">
              <a:buFont typeface="Arial" panose="020B0604020202020204" pitchFamily="34" charset="0"/>
              <a:buChar char="•"/>
            </a:pPr>
            <a:r>
              <a:rPr lang="en-US" dirty="0"/>
              <a:t>NLP and LLM </a:t>
            </a:r>
          </a:p>
          <a:p>
            <a:pPr lvl="1"/>
            <a:endParaRPr lang="en-US" dirty="0"/>
          </a:p>
        </p:txBody>
      </p:sp>
      <p:pic>
        <p:nvPicPr>
          <p:cNvPr id="3" name="Image 2" descr="Une image contenant Artefact, musée&#10;&#10;Description générée automatiquement">
            <a:extLst>
              <a:ext uri="{FF2B5EF4-FFF2-40B4-BE49-F238E27FC236}">
                <a16:creationId xmlns:a16="http://schemas.microsoft.com/office/drawing/2014/main" id="{5E5129EB-96B4-1D21-17D1-7C85F16F2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0320" y="1493117"/>
            <a:ext cx="6629400" cy="4972050"/>
          </a:xfrm>
          <a:prstGeom prst="rect">
            <a:avLst/>
          </a:prstGeom>
          <a:solidFill>
            <a:srgbClr val="FFFFFF">
              <a:shade val="85000"/>
            </a:srgbClr>
          </a:solidFill>
          <a:ln w="88900" cap="sq">
            <a:solidFill>
              <a:srgbClr val="D5BA8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Espace réservé du numéro de diapositive 20">
            <a:extLst>
              <a:ext uri="{FF2B5EF4-FFF2-40B4-BE49-F238E27FC236}">
                <a16:creationId xmlns:a16="http://schemas.microsoft.com/office/drawing/2014/main" id="{244D1718-65D5-1BBE-1F63-E2154DD51277}"/>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8</a:t>
            </a:fld>
            <a:endParaRPr lang="en-US" sz="2000" dirty="0">
              <a:solidFill>
                <a:srgbClr val="ECDFC6"/>
              </a:solidFill>
            </a:endParaRPr>
          </a:p>
        </p:txBody>
      </p:sp>
    </p:spTree>
    <p:extLst>
      <p:ext uri="{BB962C8B-B14F-4D97-AF65-F5344CB8AC3E}">
        <p14:creationId xmlns:p14="http://schemas.microsoft.com/office/powerpoint/2010/main" val="11934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1D5F09-B765-AA1F-5C3D-CF6B658C07CD}"/>
              </a:ext>
            </a:extLst>
          </p:cNvPr>
          <p:cNvSpPr/>
          <p:nvPr/>
        </p:nvSpPr>
        <p:spPr>
          <a:xfrm>
            <a:off x="110066" y="5689600"/>
            <a:ext cx="11802534" cy="101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élogramme 18">
            <a:extLst>
              <a:ext uri="{FF2B5EF4-FFF2-40B4-BE49-F238E27FC236}">
                <a16:creationId xmlns:a16="http://schemas.microsoft.com/office/drawing/2014/main" id="{A086C902-1EF5-C3AB-F08E-527EF4D03DA3}"/>
              </a:ext>
            </a:extLst>
          </p:cNvPr>
          <p:cNvSpPr/>
          <p:nvPr/>
        </p:nvSpPr>
        <p:spPr>
          <a:xfrm>
            <a:off x="9415146" y="2455736"/>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arallélogramme 20">
            <a:extLst>
              <a:ext uri="{FF2B5EF4-FFF2-40B4-BE49-F238E27FC236}">
                <a16:creationId xmlns:a16="http://schemas.microsoft.com/office/drawing/2014/main" id="{2099CA21-F790-15DA-D43E-2D4ADFC71952}"/>
              </a:ext>
            </a:extLst>
          </p:cNvPr>
          <p:cNvSpPr/>
          <p:nvPr/>
        </p:nvSpPr>
        <p:spPr>
          <a:xfrm>
            <a:off x="10024746" y="2347751"/>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Parallélogramme 21">
            <a:extLst>
              <a:ext uri="{FF2B5EF4-FFF2-40B4-BE49-F238E27FC236}">
                <a16:creationId xmlns:a16="http://schemas.microsoft.com/office/drawing/2014/main" id="{22152D4E-40E7-A852-FD2F-FD0D5E5621D5}"/>
              </a:ext>
            </a:extLst>
          </p:cNvPr>
          <p:cNvSpPr/>
          <p:nvPr/>
        </p:nvSpPr>
        <p:spPr>
          <a:xfrm>
            <a:off x="-4534689" y="-1902515"/>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2" name="Espace réservé du contenu 11" descr="Une image contenant texte, carte, atlas&#10;&#10;Description générée automatiquement">
            <a:extLst>
              <a:ext uri="{FF2B5EF4-FFF2-40B4-BE49-F238E27FC236}">
                <a16:creationId xmlns:a16="http://schemas.microsoft.com/office/drawing/2014/main" id="{EBC28DC4-B94C-7992-FA4A-98096E2590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28683" y="1359396"/>
            <a:ext cx="4614687" cy="4367212"/>
          </a:xfrm>
          <a:prstGeom prst="rect">
            <a:avLst/>
          </a:prstGeom>
          <a:solidFill>
            <a:srgbClr val="FFFFFF">
              <a:shade val="85000"/>
            </a:srgbClr>
          </a:solidFill>
          <a:ln w="88900" cap="sq">
            <a:solidFill>
              <a:srgbClr val="D5BA8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re 8">
            <a:extLst>
              <a:ext uri="{FF2B5EF4-FFF2-40B4-BE49-F238E27FC236}">
                <a16:creationId xmlns:a16="http://schemas.microsoft.com/office/drawing/2014/main" id="{FFF7EB7B-4AC0-63DE-11A5-2087A15AE11F}"/>
              </a:ext>
            </a:extLst>
          </p:cNvPr>
          <p:cNvSpPr txBox="1">
            <a:spLocks/>
          </p:cNvSpPr>
          <p:nvPr/>
        </p:nvSpPr>
        <p:spPr>
          <a:xfrm>
            <a:off x="696778" y="286424"/>
            <a:ext cx="8059872" cy="759464"/>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2400" kern="1200" cap="all" spc="300" baseline="0">
                <a:solidFill>
                  <a:schemeClr val="tx1"/>
                </a:solidFill>
                <a:latin typeface="+mj-lt"/>
                <a:ea typeface="+mj-ea"/>
                <a:cs typeface="+mj-cs"/>
              </a:defRPr>
            </a:lvl1pPr>
          </a:lstStyle>
          <a:p>
            <a:r>
              <a:rPr lang="en-US" sz="4000" cap="none" spc="0" dirty="0">
                <a:solidFill>
                  <a:srgbClr val="D5BA83"/>
                </a:solidFill>
              </a:rPr>
              <a:t>Herculaneum papyri</a:t>
            </a:r>
          </a:p>
        </p:txBody>
      </p:sp>
      <p:sp>
        <p:nvSpPr>
          <p:cNvPr id="14" name="ZoneTexte 13">
            <a:extLst>
              <a:ext uri="{FF2B5EF4-FFF2-40B4-BE49-F238E27FC236}">
                <a16:creationId xmlns:a16="http://schemas.microsoft.com/office/drawing/2014/main" id="{27746F1E-1EEF-0B87-2573-3941C7FF6856}"/>
              </a:ext>
            </a:extLst>
          </p:cNvPr>
          <p:cNvSpPr txBox="1"/>
          <p:nvPr/>
        </p:nvSpPr>
        <p:spPr>
          <a:xfrm>
            <a:off x="762818" y="2175009"/>
            <a:ext cx="5257800" cy="369332"/>
          </a:xfrm>
          <a:prstGeom prst="rect">
            <a:avLst/>
          </a:prstGeom>
          <a:noFill/>
        </p:spPr>
        <p:txBody>
          <a:bodyPr wrap="square" rtlCol="0">
            <a:spAutoFit/>
          </a:bodyPr>
          <a:lstStyle/>
          <a:p>
            <a:pPr marL="285750" indent="-285750">
              <a:buFont typeface="Arial" panose="020B0604020202020204" pitchFamily="34" charset="0"/>
              <a:buChar char="•"/>
            </a:pPr>
            <a:r>
              <a:rPr lang="en-US" sz="1800" cap="none" dirty="0">
                <a:latin typeface="+mn-lt"/>
                <a:ea typeface="+mn-ea"/>
                <a:cs typeface="+mn-cs"/>
              </a:rPr>
              <a:t>Carbonized, unreadable</a:t>
            </a:r>
            <a:endParaRPr lang="en-US" dirty="0"/>
          </a:p>
        </p:txBody>
      </p:sp>
      <p:sp>
        <p:nvSpPr>
          <p:cNvPr id="16" name="ZoneTexte 15">
            <a:extLst>
              <a:ext uri="{FF2B5EF4-FFF2-40B4-BE49-F238E27FC236}">
                <a16:creationId xmlns:a16="http://schemas.microsoft.com/office/drawing/2014/main" id="{1877F33D-98E7-FAE9-2AF1-25397802E710}"/>
              </a:ext>
            </a:extLst>
          </p:cNvPr>
          <p:cNvSpPr txBox="1"/>
          <p:nvPr/>
        </p:nvSpPr>
        <p:spPr>
          <a:xfrm>
            <a:off x="747578" y="1320800"/>
            <a:ext cx="5257800" cy="923330"/>
          </a:xfrm>
          <a:prstGeom prst="rect">
            <a:avLst/>
          </a:prstGeom>
          <a:noFill/>
        </p:spPr>
        <p:txBody>
          <a:bodyPr wrap="square" rtlCol="0">
            <a:spAutoFit/>
          </a:bodyPr>
          <a:lstStyle/>
          <a:p>
            <a:pPr marL="285750" indent="-285750">
              <a:buFont typeface="Arial" panose="020B0604020202020204" pitchFamily="34" charset="0"/>
              <a:buChar char="•"/>
            </a:pPr>
            <a:r>
              <a:rPr lang="en-US" sz="1800" cap="none" dirty="0">
                <a:latin typeface="+mn-lt"/>
                <a:ea typeface="+mn-ea"/>
                <a:cs typeface="+mn-cs"/>
              </a:rPr>
              <a:t>More than 1,800 scrolls in the Villa of the Papyri.</a:t>
            </a:r>
          </a:p>
          <a:p>
            <a:pPr marL="285750" indent="-285750">
              <a:buFont typeface="Arial" panose="020B0604020202020204" pitchFamily="34" charset="0"/>
              <a:buChar char="•"/>
            </a:pPr>
            <a:r>
              <a:rPr lang="en-US" sz="1800" cap="none" dirty="0">
                <a:latin typeface="+mn-lt"/>
                <a:ea typeface="+mn-ea"/>
                <a:cs typeface="+mn-cs"/>
              </a:rPr>
              <a:t>Only surviving library from antiquity existing in its entirety</a:t>
            </a:r>
            <a:endParaRPr lang="en-US" dirty="0"/>
          </a:p>
        </p:txBody>
      </p:sp>
      <p:pic>
        <p:nvPicPr>
          <p:cNvPr id="18" name="Image 17" descr="Une image contenant Outil de pierre, rocher&#10;&#10;Description générée automatiquement">
            <a:extLst>
              <a:ext uri="{FF2B5EF4-FFF2-40B4-BE49-F238E27FC236}">
                <a16:creationId xmlns:a16="http://schemas.microsoft.com/office/drawing/2014/main" id="{573435B4-9A7D-A2BF-444A-324DA41D19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502" y="2719897"/>
            <a:ext cx="4802351" cy="3006711"/>
          </a:xfrm>
          <a:prstGeom prst="rect">
            <a:avLst/>
          </a:prstGeom>
          <a:solidFill>
            <a:srgbClr val="FFFFFF">
              <a:shade val="85000"/>
            </a:srgbClr>
          </a:solidFill>
          <a:ln w="88900" cap="sq">
            <a:solidFill>
              <a:srgbClr val="D5BA8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Parallélogramme 23">
            <a:extLst>
              <a:ext uri="{FF2B5EF4-FFF2-40B4-BE49-F238E27FC236}">
                <a16:creationId xmlns:a16="http://schemas.microsoft.com/office/drawing/2014/main" id="{2AF7CC33-3AF0-2491-6CE6-E74B3936D0B2}"/>
              </a:ext>
            </a:extLst>
          </p:cNvPr>
          <p:cNvSpPr/>
          <p:nvPr/>
        </p:nvSpPr>
        <p:spPr>
          <a:xfrm>
            <a:off x="-4879291" y="-2046081"/>
            <a:ext cx="6655434" cy="7204397"/>
          </a:xfrm>
          <a:prstGeom prst="parallelogram">
            <a:avLst>
              <a:gd name="adj" fmla="val 61132"/>
            </a:avLst>
          </a:prstGeom>
          <a:solidFill>
            <a:schemeClr val="bg2">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Espace réservé du numéro de diapositive 20">
            <a:extLst>
              <a:ext uri="{FF2B5EF4-FFF2-40B4-BE49-F238E27FC236}">
                <a16:creationId xmlns:a16="http://schemas.microsoft.com/office/drawing/2014/main" id="{67E57404-F3D9-EABF-C470-B5E99B239BD7}"/>
              </a:ext>
            </a:extLst>
          </p:cNvPr>
          <p:cNvSpPr txBox="1">
            <a:spLocks/>
          </p:cNvSpPr>
          <p:nvPr/>
        </p:nvSpPr>
        <p:spPr>
          <a:xfrm>
            <a:off x="-122354" y="6289128"/>
            <a:ext cx="625813" cy="365125"/>
          </a:xfrm>
          <a:prstGeom prst="rect">
            <a:avLst/>
          </a:prstGeom>
        </p:spPr>
        <p:txBody>
          <a:bodyPr vert="horz" lIns="91440" tIns="45720" rIns="91440" bIns="45720" rtlCol="0" anchor="ctr"/>
          <a:lstStyle>
            <a:defPPr>
              <a:defRPr lang="fr-F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722274-0FAA-4649-AA4E-4210F4F32167}" type="slidenum">
              <a:rPr lang="en-US" sz="2000" smtClean="0">
                <a:solidFill>
                  <a:srgbClr val="ECDFC6"/>
                </a:solidFill>
              </a:rPr>
              <a:pPr/>
              <a:t>9</a:t>
            </a:fld>
            <a:endParaRPr lang="en-US" sz="2000" dirty="0">
              <a:solidFill>
                <a:srgbClr val="ECDFC6"/>
              </a:solidFill>
            </a:endParaRPr>
          </a:p>
        </p:txBody>
      </p:sp>
    </p:spTree>
    <p:extLst>
      <p:ext uri="{BB962C8B-B14F-4D97-AF65-F5344CB8AC3E}">
        <p14:creationId xmlns:p14="http://schemas.microsoft.com/office/powerpoint/2010/main" val="197260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gattaVTI">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497</TotalTime>
  <Words>1332</Words>
  <Application>Microsoft Office PowerPoint</Application>
  <PresentationFormat>Grand écran</PresentationFormat>
  <Paragraphs>178</Paragraphs>
  <Slides>15</Slides>
  <Notes>13</Notes>
  <HiddenSlides>0</HiddenSlides>
  <MMClips>1</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15</vt:i4>
      </vt:variant>
    </vt:vector>
  </HeadingPairs>
  <TitlesOfParts>
    <vt:vector size="26" baseType="lpstr">
      <vt:lpstr>-apple-system</vt:lpstr>
      <vt:lpstr>Aptos</vt:lpstr>
      <vt:lpstr>Arial</vt:lpstr>
      <vt:lpstr>Google Sans</vt:lpstr>
      <vt:lpstr>Helvetica Neue</vt:lpstr>
      <vt:lpstr>Lato</vt:lpstr>
      <vt:lpstr>Open Sans</vt:lpstr>
      <vt:lpstr>source-serif-pro</vt:lpstr>
      <vt:lpstr>Walbaum Display</vt:lpstr>
      <vt:lpstr>Wingdings</vt:lpstr>
      <vt:lpstr>RegattaVTI</vt:lpstr>
      <vt:lpstr>AI Applications in Archaeology</vt:lpstr>
      <vt:lpstr>Agenda </vt:lpstr>
      <vt:lpstr>Introduction </vt:lpstr>
      <vt:lpstr>Applications </vt:lpstr>
      <vt:lpstr>Présentation PowerPoint</vt:lpstr>
      <vt:lpstr>Site discovering </vt:lpstr>
      <vt:lpstr>Artifact Analysis and Classification</vt:lpstr>
      <vt:lpstr>Natural Language Processing</vt:lpstr>
      <vt:lpstr>Présentation PowerPoint</vt:lpstr>
      <vt:lpstr>Présentation PowerPoint</vt:lpstr>
      <vt:lpstr>Challenges and considerations </vt:lpstr>
      <vt:lpstr>Conclusion </vt:lpstr>
      <vt:lpstr>Thank you for listening ! </vt:lpstr>
      <vt:lpstr>Q&amp;A</vt:lpstr>
      <vt:lpstr>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Kriszgruber</dc:creator>
  <cp:lastModifiedBy>Laura Kriszgruber</cp:lastModifiedBy>
  <cp:revision>1</cp:revision>
  <dcterms:created xsi:type="dcterms:W3CDTF">2024-07-24T07:06:31Z</dcterms:created>
  <dcterms:modified xsi:type="dcterms:W3CDTF">2024-07-25T11:06:39Z</dcterms:modified>
</cp:coreProperties>
</file>